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 id="2147483665" r:id="rId5"/>
  </p:sldMasterIdLst>
  <p:notesMasterIdLst>
    <p:notesMasterId r:id="rId25"/>
  </p:notesMasterIdLst>
  <p:handoutMasterIdLst>
    <p:handoutMasterId r:id="rId26"/>
  </p:handoutMasterIdLst>
  <p:sldIdLst>
    <p:sldId id="256" r:id="rId6"/>
    <p:sldId id="2076137412" r:id="rId7"/>
    <p:sldId id="2076137410" r:id="rId8"/>
    <p:sldId id="2076137413" r:id="rId9"/>
    <p:sldId id="2076137427" r:id="rId10"/>
    <p:sldId id="2076137426" r:id="rId11"/>
    <p:sldId id="2076137416" r:id="rId12"/>
    <p:sldId id="2076137428" r:id="rId13"/>
    <p:sldId id="2076137417" r:id="rId14"/>
    <p:sldId id="2076137419" r:id="rId15"/>
    <p:sldId id="2076137418" r:id="rId16"/>
    <p:sldId id="2076137415" r:id="rId17"/>
    <p:sldId id="2076137429" r:id="rId18"/>
    <p:sldId id="2076137420" r:id="rId19"/>
    <p:sldId id="2076137424" r:id="rId20"/>
    <p:sldId id="2076137422" r:id="rId21"/>
    <p:sldId id="2076137421" r:id="rId22"/>
    <p:sldId id="2076137423" r:id="rId23"/>
    <p:sldId id="258" r:id="rId24"/>
  </p:sldIdLst>
  <p:sldSz cx="12192000" cy="6858000"/>
  <p:notesSz cx="6858000" cy="14382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7942D02-8CB0-462D-8927-F58AD2724ECB}">
          <p14:sldIdLst>
            <p14:sldId id="256"/>
            <p14:sldId id="2076137412"/>
            <p14:sldId id="2076137410"/>
            <p14:sldId id="2076137413"/>
            <p14:sldId id="2076137427"/>
            <p14:sldId id="2076137426"/>
            <p14:sldId id="2076137416"/>
            <p14:sldId id="2076137428"/>
            <p14:sldId id="2076137417"/>
            <p14:sldId id="2076137419"/>
            <p14:sldId id="2076137418"/>
            <p14:sldId id="2076137415"/>
            <p14:sldId id="2076137429"/>
            <p14:sldId id="2076137420"/>
            <p14:sldId id="2076137424"/>
            <p14:sldId id="2076137422"/>
            <p14:sldId id="2076137421"/>
            <p14:sldId id="2076137423"/>
            <p14:sldId id="25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retchen Ingbretson" initials="GI" lastIdx="2" clrIdx="0">
    <p:extLst>
      <p:ext uri="{19B8F6BF-5375-455C-9EA6-DF929625EA0E}">
        <p15:presenceInfo xmlns:p15="http://schemas.microsoft.com/office/powerpoint/2012/main" userId="ef7bc15b1bb9f3c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1A7B"/>
    <a:srgbClr val="63C33D"/>
    <a:srgbClr val="0166FF"/>
    <a:srgbClr val="752775"/>
    <a:srgbClr val="ED2628"/>
    <a:srgbClr val="3A444A"/>
    <a:srgbClr val="1E285B"/>
    <a:srgbClr val="56565A"/>
    <a:srgbClr val="060E9F"/>
    <a:srgbClr val="FEC6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9348" autoAdjust="0"/>
  </p:normalViewPr>
  <p:slideViewPr>
    <p:cSldViewPr snapToGrid="0">
      <p:cViewPr varScale="1">
        <p:scale>
          <a:sx n="56" d="100"/>
          <a:sy n="56" d="100"/>
        </p:scale>
        <p:origin x="976" y="52"/>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7143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71438"/>
          </a:xfrm>
          <a:prstGeom prst="rect">
            <a:avLst/>
          </a:prstGeom>
        </p:spPr>
        <p:txBody>
          <a:bodyPr vert="horz" lIns="91440" tIns="45720" rIns="91440" bIns="45720" rtlCol="0"/>
          <a:lstStyle>
            <a:lvl1pPr algn="r">
              <a:defRPr sz="1200"/>
            </a:lvl1pPr>
          </a:lstStyle>
          <a:p>
            <a:fld id="{2CB30E39-65C8-4182-A3FD-B1D07E7CBD0A}" type="datetimeFigureOut">
              <a:rPr lang="en-AU" smtClean="0"/>
              <a:t>15/07/2023</a:t>
            </a:fld>
            <a:endParaRPr lang="en-AU"/>
          </a:p>
        </p:txBody>
      </p:sp>
      <p:sp>
        <p:nvSpPr>
          <p:cNvPr id="4" name="Footer Placeholder 3"/>
          <p:cNvSpPr>
            <a:spLocks noGrp="1"/>
          </p:cNvSpPr>
          <p:nvPr>
            <p:ph type="ftr" sz="quarter" idx="2"/>
          </p:nvPr>
        </p:nvSpPr>
        <p:spPr>
          <a:xfrm>
            <a:off x="0" y="1366838"/>
            <a:ext cx="2971800" cy="7143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1366838"/>
            <a:ext cx="2971800" cy="71437"/>
          </a:xfrm>
          <a:prstGeom prst="rect">
            <a:avLst/>
          </a:prstGeom>
        </p:spPr>
        <p:txBody>
          <a:bodyPr vert="horz" lIns="91440" tIns="45720" rIns="91440" bIns="45720" rtlCol="0" anchor="b"/>
          <a:lstStyle>
            <a:lvl1pPr algn="r">
              <a:defRPr sz="1200"/>
            </a:lvl1pPr>
          </a:lstStyle>
          <a:p>
            <a:fld id="{297327AE-7D66-4489-821B-14DB3DE08428}" type="slidenum">
              <a:rPr lang="en-AU" smtClean="0"/>
              <a:t>‹#›</a:t>
            </a:fld>
            <a:endParaRPr lang="en-AU"/>
          </a:p>
        </p:txBody>
      </p:sp>
    </p:spTree>
    <p:extLst>
      <p:ext uri="{BB962C8B-B14F-4D97-AF65-F5344CB8AC3E}">
        <p14:creationId xmlns:p14="http://schemas.microsoft.com/office/powerpoint/2010/main" val="418251409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png>
</file>

<file path=ppt/media/image11.jpeg>
</file>

<file path=ppt/media/image12.jpeg>
</file>

<file path=ppt/media/image13.jpeg>
</file>

<file path=ppt/media/image15.png>
</file>

<file path=ppt/media/image16.jpeg>
</file>

<file path=ppt/media/image17.jpeg>
</file>

<file path=ppt/media/image18.png>
</file>

<file path=ppt/media/image19.jpeg>
</file>

<file path=ppt/media/image2.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74C01-D513-4F81-BDF9-DB95ABED525A}" type="datetimeFigureOut">
              <a:rPr lang="en-US" smtClean="0"/>
              <a:t>7/15/2023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6523D9-17A7-4276-B7C7-E1C8FE7FBEB5}" type="slidenum">
              <a:rPr lang="en-US" smtClean="0"/>
              <a:t>‹#›</a:t>
            </a:fld>
            <a:endParaRPr lang="en-US"/>
          </a:p>
        </p:txBody>
      </p:sp>
    </p:spTree>
    <p:extLst>
      <p:ext uri="{BB962C8B-B14F-4D97-AF65-F5344CB8AC3E}">
        <p14:creationId xmlns:p14="http://schemas.microsoft.com/office/powerpoint/2010/main" val="25817717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396523D9-17A7-4276-B7C7-E1C8FE7FBEB5}" type="slidenum">
              <a:rPr lang="en-US" smtClean="0"/>
              <a:t>3</a:t>
            </a:fld>
            <a:endParaRPr lang="en-US"/>
          </a:p>
        </p:txBody>
      </p:sp>
    </p:spTree>
    <p:extLst>
      <p:ext uri="{BB962C8B-B14F-4D97-AF65-F5344CB8AC3E}">
        <p14:creationId xmlns:p14="http://schemas.microsoft.com/office/powerpoint/2010/main" val="1685204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396523D9-17A7-4276-B7C7-E1C8FE7FBEB5}" type="slidenum">
              <a:rPr lang="en-US" smtClean="0"/>
              <a:t>19</a:t>
            </a:fld>
            <a:endParaRPr lang="en-US"/>
          </a:p>
        </p:txBody>
      </p:sp>
    </p:spTree>
    <p:extLst>
      <p:ext uri="{BB962C8B-B14F-4D97-AF65-F5344CB8AC3E}">
        <p14:creationId xmlns:p14="http://schemas.microsoft.com/office/powerpoint/2010/main" val="28757249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4.jpe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jpeg"/><Relationship Id="rId2" Type="http://schemas.openxmlformats.org/officeDocument/2006/relationships/image" Target="../media/image5.jpeg"/><Relationship Id="rId1" Type="http://schemas.openxmlformats.org/officeDocument/2006/relationships/slideMaster" Target="../slideMasters/slideMaster1.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33D61D-A6A3-4C6A-A416-27117EC65C10}"/>
              </a:ext>
            </a:extLst>
          </p:cNvPr>
          <p:cNvPicPr>
            <a:picLocks noChangeAspect="1"/>
          </p:cNvPicPr>
          <p:nvPr userDrawn="1"/>
        </p:nvPicPr>
        <p:blipFill rotWithShape="1">
          <a:blip r:embed="rId3"/>
          <a:srcRect b="16031"/>
          <a:stretch/>
        </p:blipFill>
        <p:spPr>
          <a:xfrm>
            <a:off x="1004887" y="4477850"/>
            <a:ext cx="3520587" cy="919220"/>
          </a:xfrm>
          <a:prstGeom prst="rect">
            <a:avLst/>
          </a:prstGeom>
        </p:spPr>
      </p:pic>
    </p:spTree>
    <p:extLst>
      <p:ext uri="{BB962C8B-B14F-4D97-AF65-F5344CB8AC3E}">
        <p14:creationId xmlns:p14="http://schemas.microsoft.com/office/powerpoint/2010/main" val="21331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userDrawn="1">
  <p:cSld name="2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317742F7-7A61-4E5D-A632-AC505230636D}"/>
              </a:ext>
            </a:extLst>
          </p:cNvPr>
          <p:cNvSpPr>
            <a:spLocks noGrp="1"/>
          </p:cNvSpPr>
          <p:nvPr>
            <p:ph type="pic" sz="quarter" idx="10"/>
          </p:nvPr>
        </p:nvSpPr>
        <p:spPr bwMode="ltGray">
          <a:xfrm>
            <a:off x="7678057" y="1"/>
            <a:ext cx="4513942" cy="5950857"/>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
        <p:nvSpPr>
          <p:cNvPr id="12" name="Title 11">
            <a:extLst>
              <a:ext uri="{FF2B5EF4-FFF2-40B4-BE49-F238E27FC236}">
                <a16:creationId xmlns:a16="http://schemas.microsoft.com/office/drawing/2014/main" id="{CF498402-1895-4554-9D53-F50ECB7B383A}"/>
              </a:ext>
            </a:extLst>
          </p:cNvPr>
          <p:cNvSpPr>
            <a:spLocks noGrp="1"/>
          </p:cNvSpPr>
          <p:nvPr>
            <p:ph type="title" hasCustomPrompt="1"/>
          </p:nvPr>
        </p:nvSpPr>
        <p:spPr>
          <a:xfrm>
            <a:off x="717551" y="1204119"/>
            <a:ext cx="5378450" cy="1884363"/>
          </a:xfrm>
        </p:spPr>
        <p:txBody>
          <a:bodyPr anchor="t">
            <a:noAutofit/>
          </a:bodyPr>
          <a:lstStyle>
            <a:lvl1pPr>
              <a:defRPr sz="6600"/>
            </a:lvl1pPr>
          </a:lstStyle>
          <a:p>
            <a:r>
              <a:rPr lang="en-US"/>
              <a:t>Speaker Intro Slide</a:t>
            </a:r>
          </a:p>
        </p:txBody>
      </p:sp>
    </p:spTree>
    <p:extLst>
      <p:ext uri="{BB962C8B-B14F-4D97-AF65-F5344CB8AC3E}">
        <p14:creationId xmlns:p14="http://schemas.microsoft.com/office/powerpoint/2010/main" val="41160757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Questions">
    <p:spTree>
      <p:nvGrpSpPr>
        <p:cNvPr id="1" name=""/>
        <p:cNvGrpSpPr/>
        <p:nvPr/>
      </p:nvGrpSpPr>
      <p:grpSpPr>
        <a:xfrm>
          <a:off x="0" y="0"/>
          <a:ext cx="0" cy="0"/>
          <a:chOff x="0" y="0"/>
          <a:chExt cx="0" cy="0"/>
        </a:xfrm>
      </p:grpSpPr>
      <p:sp>
        <p:nvSpPr>
          <p:cNvPr id="10" name="Text Placeholder 13"/>
          <p:cNvSpPr>
            <a:spLocks noGrp="1"/>
          </p:cNvSpPr>
          <p:nvPr>
            <p:ph type="body" sz="quarter" idx="10" hasCustomPrompt="1"/>
          </p:nvPr>
        </p:nvSpPr>
        <p:spPr>
          <a:xfrm>
            <a:off x="381368" y="381612"/>
            <a:ext cx="11429264" cy="5745852"/>
          </a:xfrm>
          <a:ln>
            <a:noFill/>
          </a:ln>
        </p:spPr>
        <p:txBody>
          <a:bodyPr anchor="ctr">
            <a:noAutofit/>
          </a:bodyPr>
          <a:lstStyle>
            <a:lvl1pPr algn="ctr">
              <a:defRPr lang="en-US" sz="4233" b="0" kern="1200" dirty="0" smtClean="0">
                <a:solidFill>
                  <a:schemeClr val="accent1"/>
                </a:solidFill>
                <a:latin typeface="+mj-lt"/>
                <a:ea typeface="+mn-ea"/>
                <a:cs typeface="+mn-cs"/>
              </a:defRPr>
            </a:lvl1pPr>
          </a:lstStyle>
          <a:p>
            <a:pPr lvl="0"/>
            <a:r>
              <a:rPr lang="en-US"/>
              <a:t>Questions?</a:t>
            </a:r>
          </a:p>
        </p:txBody>
      </p:sp>
    </p:spTree>
    <p:extLst>
      <p:ext uri="{BB962C8B-B14F-4D97-AF65-F5344CB8AC3E}">
        <p14:creationId xmlns:p14="http://schemas.microsoft.com/office/powerpoint/2010/main" val="1418754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ctr" anchorCtr="0">
            <a:normAutofit/>
          </a:bodyPr>
          <a:lstStyle>
            <a:lvl1pPr>
              <a:defRPr sz="6600" b="1">
                <a:solidFill>
                  <a:schemeClr val="bg1"/>
                </a:solidFill>
              </a:defRPr>
            </a:lvl1pPr>
          </a:lstStyle>
          <a:p>
            <a:r>
              <a:rPr lang="en-US"/>
              <a:t>Click to edit Master title style</a:t>
            </a:r>
          </a:p>
        </p:txBody>
      </p:sp>
    </p:spTree>
    <p:extLst>
      <p:ext uri="{BB962C8B-B14F-4D97-AF65-F5344CB8AC3E}">
        <p14:creationId xmlns:p14="http://schemas.microsoft.com/office/powerpoint/2010/main" val="24700635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No Picture_Caption_RH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24156" y="1846614"/>
            <a:ext cx="3932237" cy="1600200"/>
          </a:xfrm>
          <a:prstGeom prst="rect">
            <a:avLst/>
          </a:prstGeom>
        </p:spPr>
        <p:txBody>
          <a:bodyPr anchor="b"/>
          <a:lstStyle>
            <a:lvl1pPr>
              <a:defRPr sz="4400">
                <a:solidFill>
                  <a:schemeClr val="bg1"/>
                </a:solidFill>
              </a:defRPr>
            </a:lvl1pPr>
          </a:lstStyle>
          <a:p>
            <a:r>
              <a:rPr lang="en-US"/>
              <a:t>Click to edit Master title style</a:t>
            </a:r>
          </a:p>
        </p:txBody>
      </p:sp>
      <p:sp>
        <p:nvSpPr>
          <p:cNvPr id="4" name="Text Placeholder 3"/>
          <p:cNvSpPr>
            <a:spLocks noGrp="1"/>
          </p:cNvSpPr>
          <p:nvPr>
            <p:ph type="body" sz="half" idx="2" hasCustomPrompt="1"/>
          </p:nvPr>
        </p:nvSpPr>
        <p:spPr>
          <a:xfrm>
            <a:off x="5373528" y="1046513"/>
            <a:ext cx="5991158" cy="4904343"/>
          </a:xfrm>
        </p:spPr>
        <p:txBody>
          <a:bodyPr anchor="ctr">
            <a:normAutofit/>
          </a:bodyPr>
          <a:lstStyle>
            <a:lvl1pPr marL="0" indent="0">
              <a:buNone/>
              <a:defRPr sz="2400">
                <a:solidFill>
                  <a:sysClr val="windowText" lastClr="000000"/>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0572999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ctr" anchorCtr="0">
            <a:normAutofit/>
          </a:bodyPr>
          <a:lstStyle>
            <a:lvl1pPr>
              <a:defRPr sz="6600" b="1">
                <a:solidFill>
                  <a:schemeClr val="bg1"/>
                </a:solidFill>
              </a:defRPr>
            </a:lvl1pPr>
          </a:lstStyle>
          <a:p>
            <a:r>
              <a:rPr lang="en-US"/>
              <a:t>Click to edit Master title style</a:t>
            </a:r>
          </a:p>
        </p:txBody>
      </p:sp>
    </p:spTree>
    <p:extLst>
      <p:ext uri="{BB962C8B-B14F-4D97-AF65-F5344CB8AC3E}">
        <p14:creationId xmlns:p14="http://schemas.microsoft.com/office/powerpoint/2010/main" val="12617869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A22FC-6429-4E7E-AD7C-52F0BB5C2327}"/>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SG" dirty="0"/>
          </a:p>
        </p:txBody>
      </p:sp>
      <p:sp>
        <p:nvSpPr>
          <p:cNvPr id="3" name="Subtitle 2">
            <a:extLst>
              <a:ext uri="{FF2B5EF4-FFF2-40B4-BE49-F238E27FC236}">
                <a16:creationId xmlns:a16="http://schemas.microsoft.com/office/drawing/2014/main" id="{E643C596-7324-43C4-808B-CCB91F3E3D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6C630566-F591-4628-A9E8-525006A65E2F}"/>
              </a:ext>
            </a:extLst>
          </p:cNvPr>
          <p:cNvSpPr>
            <a:spLocks noGrp="1"/>
          </p:cNvSpPr>
          <p:nvPr>
            <p:ph type="dt" sz="half" idx="10"/>
          </p:nvPr>
        </p:nvSpPr>
        <p:spPr/>
        <p:txBody>
          <a:bodyPr/>
          <a:lstStyle/>
          <a:p>
            <a:fld id="{559DDF9A-C1CB-4CDD-90CB-F22FCCD81407}" type="datetimeFigureOut">
              <a:rPr lang="en-SG" smtClean="0"/>
              <a:t>15/7/2023</a:t>
            </a:fld>
            <a:endParaRPr lang="en-SG"/>
          </a:p>
        </p:txBody>
      </p:sp>
      <p:sp>
        <p:nvSpPr>
          <p:cNvPr id="5" name="Footer Placeholder 4">
            <a:extLst>
              <a:ext uri="{FF2B5EF4-FFF2-40B4-BE49-F238E27FC236}">
                <a16:creationId xmlns:a16="http://schemas.microsoft.com/office/drawing/2014/main" id="{9FD8F928-993B-41A1-B5B7-3CB17B85CAF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FF0F9699-5D1F-4D2A-8FEA-D8CECCBC014E}"/>
              </a:ext>
            </a:extLst>
          </p:cNvPr>
          <p:cNvSpPr>
            <a:spLocks noGrp="1"/>
          </p:cNvSpPr>
          <p:nvPr>
            <p:ph type="sldNum" sz="quarter" idx="12"/>
          </p:nvPr>
        </p:nvSpPr>
        <p:spPr/>
        <p:txBody>
          <a:bodyPr/>
          <a:lstStyle/>
          <a:p>
            <a:fld id="{33D4EBE0-40AB-44A7-B229-C2D823C750B4}" type="slidenum">
              <a:rPr lang="en-SG" smtClean="0"/>
              <a:t>‹#›</a:t>
            </a:fld>
            <a:endParaRPr lang="en-SG"/>
          </a:p>
        </p:txBody>
      </p:sp>
    </p:spTree>
    <p:extLst>
      <p:ext uri="{BB962C8B-B14F-4D97-AF65-F5344CB8AC3E}">
        <p14:creationId xmlns:p14="http://schemas.microsoft.com/office/powerpoint/2010/main" val="8600701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2"/>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2" y="4847661"/>
            <a:ext cx="9609045" cy="597771"/>
          </a:xfrm>
        </p:spPr>
        <p:txBody>
          <a:bodyPr/>
          <a:lstStyle>
            <a:lvl1pPr>
              <a:defRPr sz="1765">
                <a:gradFill>
                  <a:gsLst>
                    <a:gs pos="0">
                      <a:schemeClr val="bg1"/>
                    </a:gs>
                    <a:gs pos="100000">
                      <a:schemeClr val="bg1"/>
                    </a:gs>
                  </a:gsLst>
                  <a:lin ang="0" scaled="0"/>
                </a:gradFill>
              </a:defRPr>
            </a:lvl1pPr>
            <a:lvl2pPr>
              <a:defRPr sz="1765">
                <a:gradFill>
                  <a:gsLst>
                    <a:gs pos="0">
                      <a:schemeClr val="bg1"/>
                    </a:gs>
                    <a:gs pos="100000">
                      <a:schemeClr val="bg1"/>
                    </a:gs>
                  </a:gsLst>
                  <a:lin ang="0" scaled="0"/>
                </a:gradFill>
              </a:defRPr>
            </a:lvl2pPr>
            <a:lvl3pPr>
              <a:defRPr sz="1372"/>
            </a:lvl3pPr>
            <a:lvl4pPr>
              <a:defRPr sz="1372"/>
            </a:lvl4pPr>
            <a:lvl5pPr>
              <a:defRPr sz="1029"/>
            </a:lvl5pPr>
          </a:lstStyle>
          <a:p>
            <a:pPr lvl="0"/>
            <a:r>
              <a:rPr lang="en-US"/>
              <a:t>Author name</a:t>
            </a:r>
          </a:p>
          <a:p>
            <a:pPr lvl="1"/>
            <a:r>
              <a:rPr lang="en-US"/>
              <a:t>Date</a:t>
            </a:r>
          </a:p>
        </p:txBody>
      </p:sp>
      <p:pic>
        <p:nvPicPr>
          <p:cNvPr id="7" name="Picture 6">
            <a:extLst>
              <a:ext uri="{FF2B5EF4-FFF2-40B4-BE49-F238E27FC236}">
                <a16:creationId xmlns:a16="http://schemas.microsoft.com/office/drawing/2014/main" id="{B91B10E9-B345-4651-9C8F-A65540E0D2F2}"/>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74250" y="257171"/>
            <a:ext cx="2266311" cy="569191"/>
          </a:xfrm>
          <a:prstGeom prst="rect">
            <a:avLst/>
          </a:prstGeom>
        </p:spPr>
      </p:pic>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2" y="3128618"/>
            <a:ext cx="9630389" cy="1694481"/>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33111638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3" y="457201"/>
            <a:ext cx="11468619" cy="553999"/>
          </a:xfrm>
        </p:spPr>
        <p:txBody>
          <a:bodyPr/>
          <a:lstStyle/>
          <a:p>
            <a:r>
              <a:rPr lang="en-US"/>
              <a:t>Click to edit Master title style</a:t>
            </a:r>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Tree>
    <p:extLst>
      <p:ext uri="{BB962C8B-B14F-4D97-AF65-F5344CB8AC3E}">
        <p14:creationId xmlns:p14="http://schemas.microsoft.com/office/powerpoint/2010/main" val="239451083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A22C7B9-10B9-4937-AE9B-62FEFE142F98}"/>
              </a:ext>
            </a:extLst>
          </p:cNvPr>
          <p:cNvSpPr>
            <a:spLocks noGrp="1"/>
          </p:cNvSpPr>
          <p:nvPr>
            <p:ph type="pic" sz="quarter" idx="16"/>
          </p:nvPr>
        </p:nvSpPr>
        <p:spPr>
          <a:xfrm>
            <a:off x="0" y="1"/>
            <a:ext cx="2423160" cy="430887"/>
          </a:xfrm>
        </p:spPr>
        <p:txBody>
          <a:bodyPr/>
          <a:lstStyle/>
          <a:p>
            <a:endParaRPr lang="en-US"/>
          </a:p>
        </p:txBody>
      </p:sp>
      <p:sp>
        <p:nvSpPr>
          <p:cNvPr id="12" name="Picture Placeholder 10">
            <a:extLst>
              <a:ext uri="{FF2B5EF4-FFF2-40B4-BE49-F238E27FC236}">
                <a16:creationId xmlns:a16="http://schemas.microsoft.com/office/drawing/2014/main" id="{168D1F66-C792-4541-9023-1F522207004C}"/>
              </a:ext>
            </a:extLst>
          </p:cNvPr>
          <p:cNvSpPr>
            <a:spLocks noGrp="1"/>
          </p:cNvSpPr>
          <p:nvPr>
            <p:ph type="pic" sz="quarter" idx="17"/>
          </p:nvPr>
        </p:nvSpPr>
        <p:spPr>
          <a:xfrm>
            <a:off x="2459841" y="1"/>
            <a:ext cx="2423160" cy="430887"/>
          </a:xfrm>
        </p:spPr>
        <p:txBody>
          <a:bodyPr/>
          <a:lstStyle/>
          <a:p>
            <a:endParaRPr lang="en-US"/>
          </a:p>
        </p:txBody>
      </p:sp>
      <p:sp>
        <p:nvSpPr>
          <p:cNvPr id="13" name="Picture Placeholder 10">
            <a:extLst>
              <a:ext uri="{FF2B5EF4-FFF2-40B4-BE49-F238E27FC236}">
                <a16:creationId xmlns:a16="http://schemas.microsoft.com/office/drawing/2014/main" id="{5CA72BA8-889A-4253-9E96-71F1AAA8EB9F}"/>
              </a:ext>
            </a:extLst>
          </p:cNvPr>
          <p:cNvSpPr>
            <a:spLocks noGrp="1"/>
          </p:cNvSpPr>
          <p:nvPr>
            <p:ph type="pic" sz="quarter" idx="18"/>
          </p:nvPr>
        </p:nvSpPr>
        <p:spPr>
          <a:xfrm>
            <a:off x="4919683" y="1"/>
            <a:ext cx="2423160" cy="430887"/>
          </a:xfrm>
        </p:spPr>
        <p:txBody>
          <a:bodyPr/>
          <a:lstStyle/>
          <a:p>
            <a:endParaRPr lang="en-US"/>
          </a:p>
        </p:txBody>
      </p:sp>
      <p:sp>
        <p:nvSpPr>
          <p:cNvPr id="14" name="Picture Placeholder 10">
            <a:extLst>
              <a:ext uri="{FF2B5EF4-FFF2-40B4-BE49-F238E27FC236}">
                <a16:creationId xmlns:a16="http://schemas.microsoft.com/office/drawing/2014/main" id="{3C0B8BC7-11EE-43E8-BE07-0F85D0407C65}"/>
              </a:ext>
            </a:extLst>
          </p:cNvPr>
          <p:cNvSpPr>
            <a:spLocks noGrp="1"/>
          </p:cNvSpPr>
          <p:nvPr>
            <p:ph type="pic" sz="quarter" idx="19"/>
          </p:nvPr>
        </p:nvSpPr>
        <p:spPr>
          <a:xfrm>
            <a:off x="7379523" y="1"/>
            <a:ext cx="2423160" cy="430887"/>
          </a:xfrm>
        </p:spPr>
        <p:txBody>
          <a:bodyPr/>
          <a:lstStyle/>
          <a:p>
            <a:endParaRPr lang="en-US"/>
          </a:p>
        </p:txBody>
      </p:sp>
      <p:sp>
        <p:nvSpPr>
          <p:cNvPr id="15" name="Picture Placeholder 10">
            <a:extLst>
              <a:ext uri="{FF2B5EF4-FFF2-40B4-BE49-F238E27FC236}">
                <a16:creationId xmlns:a16="http://schemas.microsoft.com/office/drawing/2014/main" id="{67C76BBD-19CB-42DE-BFD6-DF5C9BE746BE}"/>
              </a:ext>
            </a:extLst>
          </p:cNvPr>
          <p:cNvSpPr>
            <a:spLocks noGrp="1"/>
          </p:cNvSpPr>
          <p:nvPr>
            <p:ph type="pic" sz="quarter" idx="20"/>
          </p:nvPr>
        </p:nvSpPr>
        <p:spPr>
          <a:xfrm>
            <a:off x="9839365" y="-1"/>
            <a:ext cx="2423160" cy="430887"/>
          </a:xfrm>
        </p:spPr>
        <p:txBody>
          <a:bodyPr/>
          <a:lstStyle/>
          <a:p>
            <a:endParaRPr lang="en-US"/>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
        <p:nvSpPr>
          <p:cNvPr id="4" name="Text Placeholder 3">
            <a:extLst>
              <a:ext uri="{FF2B5EF4-FFF2-40B4-BE49-F238E27FC236}">
                <a16:creationId xmlns:a16="http://schemas.microsoft.com/office/drawing/2014/main" id="{0265CFF9-3A8D-4421-935F-955FF9629561}"/>
              </a:ext>
            </a:extLst>
          </p:cNvPr>
          <p:cNvSpPr>
            <a:spLocks noGrp="1"/>
          </p:cNvSpPr>
          <p:nvPr>
            <p:ph type="body" sz="quarter" idx="11" hasCustomPrompt="1"/>
          </p:nvPr>
        </p:nvSpPr>
        <p:spPr>
          <a:xfrm>
            <a:off x="358552" y="4243725"/>
            <a:ext cx="1938337" cy="1674305"/>
          </a:xfrm>
        </p:spPr>
        <p:txBody>
          <a:bodyPr/>
          <a:lstStyle>
            <a:lvl1pPr>
              <a:defRPr sz="3200" b="1"/>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5FC4F454-7122-45A0-8E7D-5C0344378B93}"/>
              </a:ext>
            </a:extLst>
          </p:cNvPr>
          <p:cNvSpPr>
            <a:spLocks noGrp="1"/>
          </p:cNvSpPr>
          <p:nvPr>
            <p:ph type="body" sz="quarter" idx="12" hasCustomPrompt="1"/>
          </p:nvPr>
        </p:nvSpPr>
        <p:spPr>
          <a:xfrm>
            <a:off x="2733405" y="4243725"/>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a:extLst>
              <a:ext uri="{FF2B5EF4-FFF2-40B4-BE49-F238E27FC236}">
                <a16:creationId xmlns:a16="http://schemas.microsoft.com/office/drawing/2014/main" id="{7713A645-FBAB-46AC-B713-163BA24686A7}"/>
              </a:ext>
            </a:extLst>
          </p:cNvPr>
          <p:cNvSpPr>
            <a:spLocks noGrp="1"/>
          </p:cNvSpPr>
          <p:nvPr>
            <p:ph type="body" sz="quarter" idx="13" hasCustomPrompt="1"/>
          </p:nvPr>
        </p:nvSpPr>
        <p:spPr>
          <a:xfrm>
            <a:off x="5181623" y="4243725"/>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3">
            <a:extLst>
              <a:ext uri="{FF2B5EF4-FFF2-40B4-BE49-F238E27FC236}">
                <a16:creationId xmlns:a16="http://schemas.microsoft.com/office/drawing/2014/main" id="{FF3672DB-C3B1-4C0F-9AEA-3A4B696AEB98}"/>
              </a:ext>
            </a:extLst>
          </p:cNvPr>
          <p:cNvSpPr>
            <a:spLocks noGrp="1"/>
          </p:cNvSpPr>
          <p:nvPr>
            <p:ph type="body" sz="quarter" idx="14" hasCustomPrompt="1"/>
          </p:nvPr>
        </p:nvSpPr>
        <p:spPr>
          <a:xfrm>
            <a:off x="7624962" y="4243725"/>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3">
            <a:extLst>
              <a:ext uri="{FF2B5EF4-FFF2-40B4-BE49-F238E27FC236}">
                <a16:creationId xmlns:a16="http://schemas.microsoft.com/office/drawing/2014/main" id="{BEF6A5CA-C38A-4662-81CD-5D2A4371A7D8}"/>
              </a:ext>
            </a:extLst>
          </p:cNvPr>
          <p:cNvSpPr>
            <a:spLocks noGrp="1"/>
          </p:cNvSpPr>
          <p:nvPr>
            <p:ph type="body" sz="quarter" idx="15" hasCustomPrompt="1"/>
          </p:nvPr>
        </p:nvSpPr>
        <p:spPr>
          <a:xfrm>
            <a:off x="10048122" y="4243725"/>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6" name="Title 15">
            <a:extLst>
              <a:ext uri="{FF2B5EF4-FFF2-40B4-BE49-F238E27FC236}">
                <a16:creationId xmlns:a16="http://schemas.microsoft.com/office/drawing/2014/main" id="{5E79B39F-CE3D-47A4-B247-1E6C578ED92C}"/>
              </a:ext>
            </a:extLst>
          </p:cNvPr>
          <p:cNvSpPr>
            <a:spLocks noGrp="1"/>
          </p:cNvSpPr>
          <p:nvPr>
            <p:ph type="title"/>
          </p:nvPr>
        </p:nvSpPr>
        <p:spPr/>
        <p:txBody>
          <a:bodyPr/>
          <a:lstStyle/>
          <a:p>
            <a:r>
              <a:rPr lang="en-US"/>
              <a:t>Click to edit Master title style</a:t>
            </a:r>
          </a:p>
        </p:txBody>
      </p:sp>
      <p:sp>
        <p:nvSpPr>
          <p:cNvPr id="17" name="Text Placeholder 3">
            <a:extLst>
              <a:ext uri="{FF2B5EF4-FFF2-40B4-BE49-F238E27FC236}">
                <a16:creationId xmlns:a16="http://schemas.microsoft.com/office/drawing/2014/main" id="{C35E2A74-64DD-44CB-9B3C-7120E6732A1E}"/>
              </a:ext>
            </a:extLst>
          </p:cNvPr>
          <p:cNvSpPr>
            <a:spLocks noGrp="1"/>
          </p:cNvSpPr>
          <p:nvPr>
            <p:ph type="body" sz="quarter" idx="21" hasCustomPrompt="1"/>
          </p:nvPr>
        </p:nvSpPr>
        <p:spPr>
          <a:xfrm>
            <a:off x="358552" y="1969653"/>
            <a:ext cx="1938337" cy="1674305"/>
          </a:xfrm>
        </p:spPr>
        <p:txBody>
          <a:bodyPr/>
          <a:lstStyle>
            <a:lvl1pPr>
              <a:defRPr sz="3200" b="1"/>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3">
            <a:extLst>
              <a:ext uri="{FF2B5EF4-FFF2-40B4-BE49-F238E27FC236}">
                <a16:creationId xmlns:a16="http://schemas.microsoft.com/office/drawing/2014/main" id="{DDBB4332-ADB2-49CA-984E-5DA1DC4D152F}"/>
              </a:ext>
            </a:extLst>
          </p:cNvPr>
          <p:cNvSpPr>
            <a:spLocks noGrp="1"/>
          </p:cNvSpPr>
          <p:nvPr>
            <p:ph type="body" sz="quarter" idx="22" hasCustomPrompt="1"/>
          </p:nvPr>
        </p:nvSpPr>
        <p:spPr>
          <a:xfrm>
            <a:off x="2733405" y="1969653"/>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3">
            <a:extLst>
              <a:ext uri="{FF2B5EF4-FFF2-40B4-BE49-F238E27FC236}">
                <a16:creationId xmlns:a16="http://schemas.microsoft.com/office/drawing/2014/main" id="{90338502-06AF-40D2-921E-27B5E612898D}"/>
              </a:ext>
            </a:extLst>
          </p:cNvPr>
          <p:cNvSpPr>
            <a:spLocks noGrp="1"/>
          </p:cNvSpPr>
          <p:nvPr>
            <p:ph type="body" sz="quarter" idx="23" hasCustomPrompt="1"/>
          </p:nvPr>
        </p:nvSpPr>
        <p:spPr>
          <a:xfrm>
            <a:off x="5181623" y="1969653"/>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3">
            <a:extLst>
              <a:ext uri="{FF2B5EF4-FFF2-40B4-BE49-F238E27FC236}">
                <a16:creationId xmlns:a16="http://schemas.microsoft.com/office/drawing/2014/main" id="{52F646AA-F16E-4044-B944-0B9E2FB506B1}"/>
              </a:ext>
            </a:extLst>
          </p:cNvPr>
          <p:cNvSpPr>
            <a:spLocks noGrp="1"/>
          </p:cNvSpPr>
          <p:nvPr>
            <p:ph type="body" sz="quarter" idx="24" hasCustomPrompt="1"/>
          </p:nvPr>
        </p:nvSpPr>
        <p:spPr>
          <a:xfrm>
            <a:off x="7624962" y="1969653"/>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3">
            <a:extLst>
              <a:ext uri="{FF2B5EF4-FFF2-40B4-BE49-F238E27FC236}">
                <a16:creationId xmlns:a16="http://schemas.microsoft.com/office/drawing/2014/main" id="{8A302635-021F-4125-9E91-1B33A001ED60}"/>
              </a:ext>
            </a:extLst>
          </p:cNvPr>
          <p:cNvSpPr>
            <a:spLocks noGrp="1"/>
          </p:cNvSpPr>
          <p:nvPr>
            <p:ph type="body" sz="quarter" idx="25" hasCustomPrompt="1"/>
          </p:nvPr>
        </p:nvSpPr>
        <p:spPr>
          <a:xfrm>
            <a:off x="10048122" y="1969653"/>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4363331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A22C7B9-10B9-4937-AE9B-62FEFE142F98}"/>
              </a:ext>
            </a:extLst>
          </p:cNvPr>
          <p:cNvSpPr>
            <a:spLocks noGrp="1"/>
          </p:cNvSpPr>
          <p:nvPr>
            <p:ph type="pic" sz="quarter" idx="16"/>
          </p:nvPr>
        </p:nvSpPr>
        <p:spPr>
          <a:xfrm>
            <a:off x="0" y="1"/>
            <a:ext cx="12192000" cy="430887"/>
          </a:xfrm>
        </p:spPr>
        <p:txBody>
          <a:bodyPr/>
          <a:lstStyle/>
          <a:p>
            <a:endParaRPr lang="en-US"/>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
        <p:nvSpPr>
          <p:cNvPr id="4" name="Text Placeholder 3">
            <a:extLst>
              <a:ext uri="{FF2B5EF4-FFF2-40B4-BE49-F238E27FC236}">
                <a16:creationId xmlns:a16="http://schemas.microsoft.com/office/drawing/2014/main" id="{0265CFF9-3A8D-4421-935F-955FF9629561}"/>
              </a:ext>
            </a:extLst>
          </p:cNvPr>
          <p:cNvSpPr>
            <a:spLocks noGrp="1"/>
          </p:cNvSpPr>
          <p:nvPr>
            <p:ph type="body" sz="quarter" idx="11" hasCustomPrompt="1"/>
          </p:nvPr>
        </p:nvSpPr>
        <p:spPr>
          <a:xfrm>
            <a:off x="2723061" y="4249851"/>
            <a:ext cx="2127611" cy="1046440"/>
          </a:xfrm>
        </p:spPr>
        <p:txBody>
          <a:bodyPr/>
          <a:lstStyle>
            <a:lvl1pPr>
              <a:defRPr sz="3200" b="1"/>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6" name="Text Placeholder 3">
            <a:extLst>
              <a:ext uri="{FF2B5EF4-FFF2-40B4-BE49-F238E27FC236}">
                <a16:creationId xmlns:a16="http://schemas.microsoft.com/office/drawing/2014/main" id="{5FC4F454-7122-45A0-8E7D-5C0344378B93}"/>
              </a:ext>
            </a:extLst>
          </p:cNvPr>
          <p:cNvSpPr>
            <a:spLocks noGrp="1"/>
          </p:cNvSpPr>
          <p:nvPr>
            <p:ph type="body" sz="quarter" idx="12" hasCustomPrompt="1"/>
          </p:nvPr>
        </p:nvSpPr>
        <p:spPr>
          <a:xfrm>
            <a:off x="5223977" y="4249851"/>
            <a:ext cx="1948851" cy="1261884"/>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a:p>
            <a:pPr lvl="3"/>
            <a:endParaRPr lang="en-US"/>
          </a:p>
        </p:txBody>
      </p:sp>
      <p:sp>
        <p:nvSpPr>
          <p:cNvPr id="8" name="Text Placeholder 3">
            <a:extLst>
              <a:ext uri="{FF2B5EF4-FFF2-40B4-BE49-F238E27FC236}">
                <a16:creationId xmlns:a16="http://schemas.microsoft.com/office/drawing/2014/main" id="{7713A645-FBAB-46AC-B713-163BA24686A7}"/>
              </a:ext>
            </a:extLst>
          </p:cNvPr>
          <p:cNvSpPr>
            <a:spLocks noGrp="1"/>
          </p:cNvSpPr>
          <p:nvPr>
            <p:ph type="body" sz="quarter" idx="13" hasCustomPrompt="1"/>
          </p:nvPr>
        </p:nvSpPr>
        <p:spPr>
          <a:xfrm>
            <a:off x="7546132" y="4249851"/>
            <a:ext cx="2198232"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16" name="Title 15">
            <a:extLst>
              <a:ext uri="{FF2B5EF4-FFF2-40B4-BE49-F238E27FC236}">
                <a16:creationId xmlns:a16="http://schemas.microsoft.com/office/drawing/2014/main" id="{5E79B39F-CE3D-47A4-B247-1E6C578ED92C}"/>
              </a:ext>
            </a:extLst>
          </p:cNvPr>
          <p:cNvSpPr>
            <a:spLocks noGrp="1"/>
          </p:cNvSpPr>
          <p:nvPr>
            <p:ph type="title"/>
          </p:nvPr>
        </p:nvSpPr>
        <p:spPr/>
        <p:txBody>
          <a:bodyPr/>
          <a:lstStyle/>
          <a:p>
            <a:r>
              <a:rPr lang="en-US"/>
              <a:t>Click to edit Master title style</a:t>
            </a:r>
          </a:p>
        </p:txBody>
      </p:sp>
      <p:sp>
        <p:nvSpPr>
          <p:cNvPr id="17" name="Text Placeholder 3">
            <a:extLst>
              <a:ext uri="{FF2B5EF4-FFF2-40B4-BE49-F238E27FC236}">
                <a16:creationId xmlns:a16="http://schemas.microsoft.com/office/drawing/2014/main" id="{C35E2A74-64DD-44CB-9B3C-7120E6732A1E}"/>
              </a:ext>
            </a:extLst>
          </p:cNvPr>
          <p:cNvSpPr>
            <a:spLocks noGrp="1"/>
          </p:cNvSpPr>
          <p:nvPr>
            <p:ph type="body" sz="quarter" idx="21" hasCustomPrompt="1"/>
          </p:nvPr>
        </p:nvSpPr>
        <p:spPr>
          <a:xfrm>
            <a:off x="2723061" y="2382560"/>
            <a:ext cx="2127611" cy="1046440"/>
          </a:xfrm>
        </p:spPr>
        <p:txBody>
          <a:bodyPr/>
          <a:lstStyle>
            <a:lvl1pPr>
              <a:defRPr sz="3200" b="1"/>
            </a:lvl1pPr>
            <a:lvl2pPr>
              <a:spcBef>
                <a:spcPts val="0"/>
              </a:spcBef>
              <a:defRPr/>
            </a:lvl2pPr>
            <a:lvl3pPr>
              <a:spcBef>
                <a:spcPts val="0"/>
              </a:spcBef>
              <a:defRPr/>
            </a:lvl3pPr>
          </a:lstStyle>
          <a:p>
            <a:pPr lvl="0"/>
            <a:r>
              <a:rPr lang="en-US"/>
              <a:t>styles</a:t>
            </a:r>
          </a:p>
          <a:p>
            <a:pPr lvl="1"/>
            <a:r>
              <a:rPr lang="en-US"/>
              <a:t>Second level</a:t>
            </a:r>
          </a:p>
          <a:p>
            <a:pPr lvl="2"/>
            <a:r>
              <a:rPr lang="en-US"/>
              <a:t>Third level</a:t>
            </a:r>
          </a:p>
        </p:txBody>
      </p:sp>
      <p:sp>
        <p:nvSpPr>
          <p:cNvPr id="18" name="Text Placeholder 3">
            <a:extLst>
              <a:ext uri="{FF2B5EF4-FFF2-40B4-BE49-F238E27FC236}">
                <a16:creationId xmlns:a16="http://schemas.microsoft.com/office/drawing/2014/main" id="{DDBB4332-ADB2-49CA-984E-5DA1DC4D152F}"/>
              </a:ext>
            </a:extLst>
          </p:cNvPr>
          <p:cNvSpPr>
            <a:spLocks noGrp="1"/>
          </p:cNvSpPr>
          <p:nvPr>
            <p:ph type="body" sz="quarter" idx="22" hasCustomPrompt="1"/>
          </p:nvPr>
        </p:nvSpPr>
        <p:spPr>
          <a:xfrm>
            <a:off x="5223977" y="2382560"/>
            <a:ext cx="1948851"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19" name="Text Placeholder 3">
            <a:extLst>
              <a:ext uri="{FF2B5EF4-FFF2-40B4-BE49-F238E27FC236}">
                <a16:creationId xmlns:a16="http://schemas.microsoft.com/office/drawing/2014/main" id="{90338502-06AF-40D2-921E-27B5E612898D}"/>
              </a:ext>
            </a:extLst>
          </p:cNvPr>
          <p:cNvSpPr>
            <a:spLocks noGrp="1"/>
          </p:cNvSpPr>
          <p:nvPr>
            <p:ph type="body" sz="quarter" idx="23" hasCustomPrompt="1"/>
          </p:nvPr>
        </p:nvSpPr>
        <p:spPr>
          <a:xfrm>
            <a:off x="7546132" y="2382560"/>
            <a:ext cx="2198232"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stStyle>
          <a:p>
            <a:pPr lvl="0"/>
            <a:r>
              <a:rPr lang="en-US"/>
              <a:t>styles</a:t>
            </a:r>
          </a:p>
          <a:p>
            <a:pPr lvl="1"/>
            <a:r>
              <a:rPr lang="en-US"/>
              <a:t>Second level</a:t>
            </a:r>
          </a:p>
          <a:p>
            <a:pPr lvl="2"/>
            <a:r>
              <a:rPr lang="en-US"/>
              <a:t>Third level</a:t>
            </a:r>
          </a:p>
        </p:txBody>
      </p:sp>
    </p:spTree>
    <p:extLst>
      <p:ext uri="{BB962C8B-B14F-4D97-AF65-F5344CB8AC3E}">
        <p14:creationId xmlns:p14="http://schemas.microsoft.com/office/powerpoint/2010/main" val="167820423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838200" y="365125"/>
            <a:ext cx="10515600" cy="1325563"/>
          </a:xfrm>
          <a:prstGeom prst="rect">
            <a:avLst/>
          </a:prstGeom>
        </p:spPr>
        <p:txBody>
          <a:bodyPr/>
          <a:lstStyle>
            <a:lvl1pPr>
              <a:defRPr>
                <a:solidFill>
                  <a:srgbClr val="56565A"/>
                </a:solidFill>
              </a:defRPr>
            </a:lvl1pPr>
          </a:lstStyle>
          <a:p>
            <a:r>
              <a:rPr lang="en-US"/>
              <a:t>Click to edit Master title style</a:t>
            </a:r>
          </a:p>
        </p:txBody>
      </p:sp>
      <p:sp>
        <p:nvSpPr>
          <p:cNvPr id="7" name="Content Placeholder 2"/>
          <p:cNvSpPr>
            <a:spLocks noGrp="1"/>
          </p:cNvSpPr>
          <p:nvPr>
            <p:ph idx="1"/>
          </p:nvPr>
        </p:nvSpPr>
        <p:spPr>
          <a:xfrm>
            <a:off x="838200" y="1825625"/>
            <a:ext cx="10515600" cy="4110941"/>
          </a:xfrm>
        </p:spPr>
        <p:txBody>
          <a:bodyPr/>
          <a:lstStyle>
            <a:lvl1pPr>
              <a:defRPr>
                <a:solidFill>
                  <a:srgbClr val="56565A"/>
                </a:solidFill>
              </a:defRPr>
            </a:lvl1pPr>
            <a:lvl2pPr>
              <a:defRPr>
                <a:solidFill>
                  <a:srgbClr val="56565A"/>
                </a:solidFill>
              </a:defRPr>
            </a:lvl2pPr>
            <a:lvl3pPr>
              <a:defRPr>
                <a:solidFill>
                  <a:srgbClr val="56565A"/>
                </a:solidFill>
              </a:defRPr>
            </a:lvl3pPr>
            <a:lvl4pPr>
              <a:defRPr>
                <a:solidFill>
                  <a:srgbClr val="56565A"/>
                </a:solidFill>
              </a:defRPr>
            </a:lvl4pPr>
            <a:lvl5pPr>
              <a:defRPr>
                <a:solidFill>
                  <a:srgbClr val="56565A"/>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 name="Picture 3">
            <a:extLst>
              <a:ext uri="{FF2B5EF4-FFF2-40B4-BE49-F238E27FC236}">
                <a16:creationId xmlns:a16="http://schemas.microsoft.com/office/drawing/2014/main" id="{440B5197-E8D0-43A5-8EE2-11264E9BD87B}"/>
              </a:ext>
            </a:extLst>
          </p:cNvPr>
          <p:cNvPicPr>
            <a:picLocks noChangeAspect="1"/>
          </p:cNvPicPr>
          <p:nvPr userDrawn="1"/>
        </p:nvPicPr>
        <p:blipFill rotWithShape="1">
          <a:blip r:embed="rId3"/>
          <a:srcRect b="16031"/>
          <a:stretch/>
        </p:blipFill>
        <p:spPr>
          <a:xfrm>
            <a:off x="0" y="5739441"/>
            <a:ext cx="3410309" cy="911223"/>
          </a:xfrm>
          <a:prstGeom prst="rect">
            <a:avLst/>
          </a:prstGeom>
        </p:spPr>
      </p:pic>
      <p:pic>
        <p:nvPicPr>
          <p:cNvPr id="5" name="Picture 2" descr="mySingapore (@mySingapore) | Twitter">
            <a:extLst>
              <a:ext uri="{FF2B5EF4-FFF2-40B4-BE49-F238E27FC236}">
                <a16:creationId xmlns:a16="http://schemas.microsoft.com/office/drawing/2014/main" id="{1C012215-ACDE-4FDB-9A69-99787BC6BD88}"/>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316528" y="4664"/>
            <a:ext cx="1894505" cy="1820962"/>
          </a:xfrm>
          <a:prstGeom prst="ellipse">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000CBEA-6C04-4AF5-B3A0-A26E331FD86D}"/>
              </a:ext>
            </a:extLst>
          </p:cNvPr>
          <p:cNvPicPr>
            <a:picLocks noChangeAspect="1"/>
          </p:cNvPicPr>
          <p:nvPr userDrawn="1"/>
        </p:nvPicPr>
        <p:blipFill rotWithShape="1">
          <a:blip r:embed="rId3"/>
          <a:srcRect b="16031"/>
          <a:stretch/>
        </p:blipFill>
        <p:spPr>
          <a:xfrm>
            <a:off x="0" y="5488866"/>
            <a:ext cx="3986689" cy="1179051"/>
          </a:xfrm>
          <a:prstGeom prst="rect">
            <a:avLst/>
          </a:prstGeom>
        </p:spPr>
      </p:pic>
    </p:spTree>
    <p:extLst>
      <p:ext uri="{BB962C8B-B14F-4D97-AF65-F5344CB8AC3E}">
        <p14:creationId xmlns:p14="http://schemas.microsoft.com/office/powerpoint/2010/main" val="13106341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18971E94-2B41-4167-A20A-06363D644EF7}"/>
              </a:ext>
            </a:extLst>
          </p:cNvPr>
          <p:cNvSpPr>
            <a:spLocks noGrp="1"/>
          </p:cNvSpPr>
          <p:nvPr>
            <p:ph type="body" sz="quarter" idx="10"/>
          </p:nvPr>
        </p:nvSpPr>
        <p:spPr>
          <a:xfrm>
            <a:off x="588963" y="1011239"/>
            <a:ext cx="10706100" cy="369332"/>
          </a:xfrm>
        </p:spPr>
        <p:txBody>
          <a:bodyPr/>
          <a:lstStyle>
            <a:lvl1pPr>
              <a:defRPr sz="2400">
                <a:solidFill>
                  <a:schemeClr val="accent2"/>
                </a:solidFill>
              </a:defRPr>
            </a:lvl1pPr>
          </a:lstStyle>
          <a:p>
            <a:pPr lvl="0"/>
            <a:r>
              <a:rPr lang="en-US"/>
              <a:t>Click to edit Master text styles</a:t>
            </a:r>
          </a:p>
        </p:txBody>
      </p:sp>
    </p:spTree>
    <p:extLst>
      <p:ext uri="{BB962C8B-B14F-4D97-AF65-F5344CB8AC3E}">
        <p14:creationId xmlns:p14="http://schemas.microsoft.com/office/powerpoint/2010/main" val="1544914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5" y="457201"/>
            <a:ext cx="5218177" cy="553999"/>
          </a:xfrm>
        </p:spPr>
        <p:txBody>
          <a:bodyPr/>
          <a:lstStyle/>
          <a:p>
            <a:r>
              <a:rPr lang="en-US"/>
              <a:t>Click to edit Master title</a:t>
            </a:r>
          </a:p>
        </p:txBody>
      </p:sp>
      <p:sp>
        <p:nvSpPr>
          <p:cNvPr id="4" name="Text Placeholder 3">
            <a:extLst>
              <a:ext uri="{FF2B5EF4-FFF2-40B4-BE49-F238E27FC236}">
                <a16:creationId xmlns:a16="http://schemas.microsoft.com/office/drawing/2014/main" id="{18971E94-2B41-4167-A20A-06363D644EF7}"/>
              </a:ext>
            </a:extLst>
          </p:cNvPr>
          <p:cNvSpPr>
            <a:spLocks noGrp="1"/>
          </p:cNvSpPr>
          <p:nvPr>
            <p:ph type="body" sz="quarter" idx="10"/>
          </p:nvPr>
        </p:nvSpPr>
        <p:spPr>
          <a:xfrm>
            <a:off x="588963" y="1062317"/>
            <a:ext cx="5070221" cy="369332"/>
          </a:xfrm>
        </p:spPr>
        <p:txBody>
          <a:bodyPr/>
          <a:lstStyle>
            <a:lvl1pPr>
              <a:defRPr sz="2400">
                <a:solidFill>
                  <a:schemeClr val="accent2"/>
                </a:solidFill>
              </a:defRPr>
            </a:lvl1pPr>
          </a:lstStyle>
          <a:p>
            <a:pPr lvl="0"/>
            <a:r>
              <a:rPr lang="en-US"/>
              <a:t>Click to edit Master text styles</a:t>
            </a:r>
          </a:p>
        </p:txBody>
      </p:sp>
    </p:spTree>
    <p:extLst>
      <p:ext uri="{BB962C8B-B14F-4D97-AF65-F5344CB8AC3E}">
        <p14:creationId xmlns:p14="http://schemas.microsoft.com/office/powerpoint/2010/main" val="221144760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DFL Backgroun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B0CF2CB-3C82-4E87-8778-B7295A900E7C}"/>
              </a:ext>
            </a:extLst>
          </p:cNvPr>
          <p:cNvSpPr>
            <a:spLocks noGrp="1"/>
          </p:cNvSpPr>
          <p:nvPr>
            <p:ph type="pic" sz="quarter" idx="10"/>
          </p:nvPr>
        </p:nvSpPr>
        <p:spPr>
          <a:xfrm>
            <a:off x="0" y="1"/>
            <a:ext cx="12192000" cy="430887"/>
          </a:xfrm>
        </p:spPr>
        <p:txBody>
          <a:bodyPr/>
          <a:lstStyle/>
          <a:p>
            <a:endParaRPr lang="en-US"/>
          </a:p>
        </p:txBody>
      </p:sp>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4" y="457201"/>
            <a:ext cx="2950067" cy="1661993"/>
          </a:xfrm>
        </p:spPr>
        <p:txBody>
          <a:bodyPr/>
          <a:lstStyle/>
          <a:p>
            <a:r>
              <a:rPr lang="en-US"/>
              <a:t>Click to edit Master title style</a:t>
            </a:r>
          </a:p>
        </p:txBody>
      </p:sp>
    </p:spTree>
    <p:extLst>
      <p:ext uri="{BB962C8B-B14F-4D97-AF65-F5344CB8AC3E}">
        <p14:creationId xmlns:p14="http://schemas.microsoft.com/office/powerpoint/2010/main" val="38562021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FL Backgrou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869078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DFL Backgrou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6341202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DFL Background">
    <p:bg>
      <p:bgPr>
        <a:blipFill dpi="0" rotWithShape="1">
          <a:blip r:embed="rId2">
            <a:lum/>
          </a:blip>
          <a:srcRect/>
          <a:stretch>
            <a:fillRect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106515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DFL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4968769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1"/>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4162425" cy="338555"/>
          </a:xfrm>
        </p:spPr>
        <p:txBody>
          <a:bodyPr/>
          <a:lstStyle>
            <a:lvl1pPr marL="0" indent="0">
              <a:buNone/>
              <a:defRPr sz="2200">
                <a:latin typeface="+mn-lt"/>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8563203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2B4E1E-FE98-4E35-A1EB-CCD523AFC3EC}"/>
              </a:ext>
            </a:extLst>
          </p:cNvPr>
          <p:cNvSpPr>
            <a:spLocks noGrp="1" noChangeAspect="1"/>
          </p:cNvSpPr>
          <p:nvPr>
            <p:ph type="pic" sz="quarter" idx="10"/>
          </p:nvPr>
        </p:nvSpPr>
        <p:spPr>
          <a:xfrm>
            <a:off x="-4536" y="1"/>
            <a:ext cx="1527048" cy="1149887"/>
          </a:xfrm>
        </p:spPr>
        <p:txBody>
          <a:bodyPr>
            <a:noAutofit/>
          </a:bodyPr>
          <a:lstStyle>
            <a:lvl1pPr algn="ctr">
              <a:defRPr sz="1800"/>
            </a:lvl1pPr>
          </a:lstStyle>
          <a:p>
            <a:endParaRPr lang="en-US"/>
          </a:p>
        </p:txBody>
      </p:sp>
      <p:sp>
        <p:nvSpPr>
          <p:cNvPr id="4" name="Picture Placeholder 2">
            <a:extLst>
              <a:ext uri="{FF2B5EF4-FFF2-40B4-BE49-F238E27FC236}">
                <a16:creationId xmlns:a16="http://schemas.microsoft.com/office/drawing/2014/main" id="{4FAFD435-1DF8-4E13-8137-B69B5364CB89}"/>
              </a:ext>
            </a:extLst>
          </p:cNvPr>
          <p:cNvSpPr>
            <a:spLocks noGrp="1" noChangeAspect="1"/>
          </p:cNvSpPr>
          <p:nvPr>
            <p:ph type="pic" sz="quarter" idx="11"/>
          </p:nvPr>
        </p:nvSpPr>
        <p:spPr>
          <a:xfrm>
            <a:off x="1520143" y="1"/>
            <a:ext cx="1527048" cy="1149887"/>
          </a:xfrm>
        </p:spPr>
        <p:txBody>
          <a:bodyPr>
            <a:noAutofit/>
          </a:bodyPr>
          <a:lstStyle>
            <a:lvl1pPr algn="ctr">
              <a:defRPr sz="1800"/>
            </a:lvl1pPr>
          </a:lstStyle>
          <a:p>
            <a:endParaRPr lang="en-US"/>
          </a:p>
        </p:txBody>
      </p:sp>
      <p:sp>
        <p:nvSpPr>
          <p:cNvPr id="5" name="Picture Placeholder 2">
            <a:extLst>
              <a:ext uri="{FF2B5EF4-FFF2-40B4-BE49-F238E27FC236}">
                <a16:creationId xmlns:a16="http://schemas.microsoft.com/office/drawing/2014/main" id="{A22B67E6-C7AF-4929-ACD0-B314B2598D48}"/>
              </a:ext>
            </a:extLst>
          </p:cNvPr>
          <p:cNvSpPr>
            <a:spLocks noGrp="1" noChangeAspect="1"/>
          </p:cNvSpPr>
          <p:nvPr>
            <p:ph type="pic" sz="quarter" idx="12"/>
          </p:nvPr>
        </p:nvSpPr>
        <p:spPr>
          <a:xfrm>
            <a:off x="3044820" y="1"/>
            <a:ext cx="1527048" cy="1149887"/>
          </a:xfrm>
        </p:spPr>
        <p:txBody>
          <a:bodyPr>
            <a:noAutofit/>
          </a:bodyPr>
          <a:lstStyle>
            <a:lvl1pPr algn="ctr">
              <a:defRPr sz="1800"/>
            </a:lvl1pPr>
          </a:lstStyle>
          <a:p>
            <a:endParaRPr lang="en-US"/>
          </a:p>
        </p:txBody>
      </p:sp>
      <p:sp>
        <p:nvSpPr>
          <p:cNvPr id="6" name="Picture Placeholder 2">
            <a:extLst>
              <a:ext uri="{FF2B5EF4-FFF2-40B4-BE49-F238E27FC236}">
                <a16:creationId xmlns:a16="http://schemas.microsoft.com/office/drawing/2014/main" id="{66E9BB7F-84D4-497C-8FC4-6F0CFA80DEB7}"/>
              </a:ext>
            </a:extLst>
          </p:cNvPr>
          <p:cNvSpPr>
            <a:spLocks noGrp="1" noChangeAspect="1"/>
          </p:cNvSpPr>
          <p:nvPr>
            <p:ph type="pic" sz="quarter" idx="13"/>
          </p:nvPr>
        </p:nvSpPr>
        <p:spPr>
          <a:xfrm>
            <a:off x="4569499" y="1"/>
            <a:ext cx="1527048" cy="1149887"/>
          </a:xfrm>
        </p:spPr>
        <p:txBody>
          <a:bodyPr>
            <a:noAutofit/>
          </a:bodyPr>
          <a:lstStyle>
            <a:lvl1pPr algn="ctr">
              <a:defRPr sz="1800"/>
            </a:lvl1pPr>
          </a:lstStyle>
          <a:p>
            <a:endParaRPr lang="en-US"/>
          </a:p>
        </p:txBody>
      </p:sp>
      <p:sp>
        <p:nvSpPr>
          <p:cNvPr id="7" name="Picture Placeholder 2">
            <a:extLst>
              <a:ext uri="{FF2B5EF4-FFF2-40B4-BE49-F238E27FC236}">
                <a16:creationId xmlns:a16="http://schemas.microsoft.com/office/drawing/2014/main" id="{61F75CF6-B90A-4B80-A1E1-ED1ECB10F2A6}"/>
              </a:ext>
            </a:extLst>
          </p:cNvPr>
          <p:cNvSpPr>
            <a:spLocks noGrp="1" noChangeAspect="1"/>
          </p:cNvSpPr>
          <p:nvPr>
            <p:ph type="pic" sz="quarter" idx="14"/>
          </p:nvPr>
        </p:nvSpPr>
        <p:spPr>
          <a:xfrm>
            <a:off x="6094176" y="1"/>
            <a:ext cx="1527048" cy="1149887"/>
          </a:xfrm>
        </p:spPr>
        <p:txBody>
          <a:bodyPr>
            <a:noAutofit/>
          </a:bodyPr>
          <a:lstStyle>
            <a:lvl1pPr algn="ctr">
              <a:defRPr sz="1800"/>
            </a:lvl1pPr>
          </a:lstStyle>
          <a:p>
            <a:endParaRPr lang="en-US"/>
          </a:p>
        </p:txBody>
      </p:sp>
      <p:sp>
        <p:nvSpPr>
          <p:cNvPr id="8" name="Picture Placeholder 2">
            <a:extLst>
              <a:ext uri="{FF2B5EF4-FFF2-40B4-BE49-F238E27FC236}">
                <a16:creationId xmlns:a16="http://schemas.microsoft.com/office/drawing/2014/main" id="{57E801F1-FE93-42C9-B2D1-072946EA4743}"/>
              </a:ext>
            </a:extLst>
          </p:cNvPr>
          <p:cNvSpPr>
            <a:spLocks noGrp="1" noChangeAspect="1"/>
          </p:cNvSpPr>
          <p:nvPr>
            <p:ph type="pic" sz="quarter" idx="15"/>
          </p:nvPr>
        </p:nvSpPr>
        <p:spPr>
          <a:xfrm>
            <a:off x="7618855" y="1"/>
            <a:ext cx="1527048" cy="1149887"/>
          </a:xfrm>
        </p:spPr>
        <p:txBody>
          <a:bodyPr>
            <a:noAutofit/>
          </a:bodyPr>
          <a:lstStyle>
            <a:lvl1pPr algn="ctr">
              <a:defRPr sz="1800"/>
            </a:lvl1pPr>
          </a:lstStyle>
          <a:p>
            <a:endParaRPr lang="en-US"/>
          </a:p>
        </p:txBody>
      </p:sp>
      <p:sp>
        <p:nvSpPr>
          <p:cNvPr id="9" name="Picture Placeholder 2">
            <a:extLst>
              <a:ext uri="{FF2B5EF4-FFF2-40B4-BE49-F238E27FC236}">
                <a16:creationId xmlns:a16="http://schemas.microsoft.com/office/drawing/2014/main" id="{73C023B8-1ADC-4AEE-A819-E8D3EE135E9C}"/>
              </a:ext>
            </a:extLst>
          </p:cNvPr>
          <p:cNvSpPr>
            <a:spLocks noGrp="1" noChangeAspect="1"/>
          </p:cNvSpPr>
          <p:nvPr>
            <p:ph type="pic" sz="quarter" idx="16"/>
          </p:nvPr>
        </p:nvSpPr>
        <p:spPr>
          <a:xfrm>
            <a:off x="9143532" y="1"/>
            <a:ext cx="1527048" cy="1149887"/>
          </a:xfrm>
        </p:spPr>
        <p:txBody>
          <a:bodyPr>
            <a:noAutofit/>
          </a:bodyPr>
          <a:lstStyle>
            <a:lvl1pPr algn="ctr">
              <a:defRPr sz="1800"/>
            </a:lvl1pPr>
          </a:lstStyle>
          <a:p>
            <a:endParaRPr lang="en-US"/>
          </a:p>
        </p:txBody>
      </p:sp>
      <p:sp>
        <p:nvSpPr>
          <p:cNvPr id="10" name="Picture Placeholder 2">
            <a:extLst>
              <a:ext uri="{FF2B5EF4-FFF2-40B4-BE49-F238E27FC236}">
                <a16:creationId xmlns:a16="http://schemas.microsoft.com/office/drawing/2014/main" id="{577F1034-D8CC-4C71-A46F-0682CA710F60}"/>
              </a:ext>
            </a:extLst>
          </p:cNvPr>
          <p:cNvSpPr>
            <a:spLocks noGrp="1" noChangeAspect="1"/>
          </p:cNvSpPr>
          <p:nvPr>
            <p:ph type="pic" sz="quarter" idx="17"/>
          </p:nvPr>
        </p:nvSpPr>
        <p:spPr>
          <a:xfrm>
            <a:off x="10668208" y="1"/>
            <a:ext cx="1527048" cy="1149887"/>
          </a:xfrm>
        </p:spPr>
        <p:txBody>
          <a:bodyPr>
            <a:noAutofit/>
          </a:bodyPr>
          <a:lstStyle>
            <a:lvl1pPr algn="ctr">
              <a:defRPr sz="1800"/>
            </a:lvl1pPr>
          </a:lstStyle>
          <a:p>
            <a:endParaRPr lang="en-US"/>
          </a:p>
        </p:txBody>
      </p:sp>
      <p:sp>
        <p:nvSpPr>
          <p:cNvPr id="11" name="Picture Placeholder 2">
            <a:extLst>
              <a:ext uri="{FF2B5EF4-FFF2-40B4-BE49-F238E27FC236}">
                <a16:creationId xmlns:a16="http://schemas.microsoft.com/office/drawing/2014/main" id="{7179201C-1433-4D45-A29B-2EE8BA2E6592}"/>
              </a:ext>
            </a:extLst>
          </p:cNvPr>
          <p:cNvSpPr>
            <a:spLocks noGrp="1" noChangeAspect="1"/>
          </p:cNvSpPr>
          <p:nvPr>
            <p:ph type="pic" sz="quarter" idx="18"/>
          </p:nvPr>
        </p:nvSpPr>
        <p:spPr>
          <a:xfrm>
            <a:off x="-4536" y="1140047"/>
            <a:ext cx="1527048" cy="1149887"/>
          </a:xfrm>
        </p:spPr>
        <p:txBody>
          <a:bodyPr>
            <a:noAutofit/>
          </a:bodyPr>
          <a:lstStyle>
            <a:lvl1pPr algn="ctr">
              <a:defRPr sz="1800"/>
            </a:lvl1pPr>
          </a:lstStyle>
          <a:p>
            <a:endParaRPr lang="en-US"/>
          </a:p>
        </p:txBody>
      </p:sp>
      <p:sp>
        <p:nvSpPr>
          <p:cNvPr id="12" name="Picture Placeholder 2">
            <a:extLst>
              <a:ext uri="{FF2B5EF4-FFF2-40B4-BE49-F238E27FC236}">
                <a16:creationId xmlns:a16="http://schemas.microsoft.com/office/drawing/2014/main" id="{896FB6D1-9C1B-4064-89EF-0FA278FAFB5D}"/>
              </a:ext>
            </a:extLst>
          </p:cNvPr>
          <p:cNvSpPr>
            <a:spLocks noGrp="1" noChangeAspect="1"/>
          </p:cNvSpPr>
          <p:nvPr>
            <p:ph type="pic" sz="quarter" idx="19"/>
          </p:nvPr>
        </p:nvSpPr>
        <p:spPr>
          <a:xfrm>
            <a:off x="1520143" y="1140047"/>
            <a:ext cx="1527048" cy="1149887"/>
          </a:xfrm>
        </p:spPr>
        <p:txBody>
          <a:bodyPr>
            <a:noAutofit/>
          </a:bodyPr>
          <a:lstStyle>
            <a:lvl1pPr algn="ctr">
              <a:defRPr sz="1800"/>
            </a:lvl1pPr>
          </a:lstStyle>
          <a:p>
            <a:endParaRPr lang="en-US"/>
          </a:p>
        </p:txBody>
      </p:sp>
      <p:sp>
        <p:nvSpPr>
          <p:cNvPr id="13" name="Picture Placeholder 2">
            <a:extLst>
              <a:ext uri="{FF2B5EF4-FFF2-40B4-BE49-F238E27FC236}">
                <a16:creationId xmlns:a16="http://schemas.microsoft.com/office/drawing/2014/main" id="{FF4E5BA1-58E4-41FC-A895-CB8F0A8A1B5C}"/>
              </a:ext>
            </a:extLst>
          </p:cNvPr>
          <p:cNvSpPr>
            <a:spLocks noGrp="1" noChangeAspect="1"/>
          </p:cNvSpPr>
          <p:nvPr>
            <p:ph type="pic" sz="quarter" idx="20"/>
          </p:nvPr>
        </p:nvSpPr>
        <p:spPr>
          <a:xfrm>
            <a:off x="3044820" y="1140047"/>
            <a:ext cx="1527048" cy="1149887"/>
          </a:xfrm>
        </p:spPr>
        <p:txBody>
          <a:bodyPr>
            <a:noAutofit/>
          </a:bodyPr>
          <a:lstStyle>
            <a:lvl1pPr algn="ctr">
              <a:defRPr sz="1800"/>
            </a:lvl1pPr>
          </a:lstStyle>
          <a:p>
            <a:endParaRPr lang="en-US"/>
          </a:p>
        </p:txBody>
      </p:sp>
      <p:sp>
        <p:nvSpPr>
          <p:cNvPr id="14" name="Picture Placeholder 2">
            <a:extLst>
              <a:ext uri="{FF2B5EF4-FFF2-40B4-BE49-F238E27FC236}">
                <a16:creationId xmlns:a16="http://schemas.microsoft.com/office/drawing/2014/main" id="{55ABA120-2EA5-46B4-8CEC-77CAC62B9FF1}"/>
              </a:ext>
            </a:extLst>
          </p:cNvPr>
          <p:cNvSpPr>
            <a:spLocks noGrp="1" noChangeAspect="1"/>
          </p:cNvSpPr>
          <p:nvPr>
            <p:ph type="pic" sz="quarter" idx="21"/>
          </p:nvPr>
        </p:nvSpPr>
        <p:spPr>
          <a:xfrm>
            <a:off x="4569499" y="1140047"/>
            <a:ext cx="1527048" cy="1149887"/>
          </a:xfrm>
        </p:spPr>
        <p:txBody>
          <a:bodyPr>
            <a:noAutofit/>
          </a:bodyPr>
          <a:lstStyle>
            <a:lvl1pPr algn="ctr">
              <a:defRPr sz="1800"/>
            </a:lvl1pPr>
          </a:lstStyle>
          <a:p>
            <a:endParaRPr lang="en-US"/>
          </a:p>
        </p:txBody>
      </p:sp>
      <p:sp>
        <p:nvSpPr>
          <p:cNvPr id="15" name="Picture Placeholder 2">
            <a:extLst>
              <a:ext uri="{FF2B5EF4-FFF2-40B4-BE49-F238E27FC236}">
                <a16:creationId xmlns:a16="http://schemas.microsoft.com/office/drawing/2014/main" id="{FB99813F-A93E-49B4-8615-B620A24D7C99}"/>
              </a:ext>
            </a:extLst>
          </p:cNvPr>
          <p:cNvSpPr>
            <a:spLocks noGrp="1" noChangeAspect="1"/>
          </p:cNvSpPr>
          <p:nvPr>
            <p:ph type="pic" sz="quarter" idx="22"/>
          </p:nvPr>
        </p:nvSpPr>
        <p:spPr>
          <a:xfrm>
            <a:off x="6094176" y="1140047"/>
            <a:ext cx="1527048" cy="1149887"/>
          </a:xfrm>
        </p:spPr>
        <p:txBody>
          <a:bodyPr>
            <a:noAutofit/>
          </a:bodyPr>
          <a:lstStyle>
            <a:lvl1pPr algn="ctr">
              <a:defRPr sz="1800"/>
            </a:lvl1pPr>
          </a:lstStyle>
          <a:p>
            <a:endParaRPr lang="en-US"/>
          </a:p>
        </p:txBody>
      </p:sp>
      <p:sp>
        <p:nvSpPr>
          <p:cNvPr id="16" name="Picture Placeholder 2">
            <a:extLst>
              <a:ext uri="{FF2B5EF4-FFF2-40B4-BE49-F238E27FC236}">
                <a16:creationId xmlns:a16="http://schemas.microsoft.com/office/drawing/2014/main" id="{60252E77-EC04-4E05-9122-621334BF7D3D}"/>
              </a:ext>
            </a:extLst>
          </p:cNvPr>
          <p:cNvSpPr>
            <a:spLocks noGrp="1" noChangeAspect="1"/>
          </p:cNvSpPr>
          <p:nvPr>
            <p:ph type="pic" sz="quarter" idx="23"/>
          </p:nvPr>
        </p:nvSpPr>
        <p:spPr>
          <a:xfrm>
            <a:off x="7618855" y="1140047"/>
            <a:ext cx="1527048" cy="1149887"/>
          </a:xfrm>
        </p:spPr>
        <p:txBody>
          <a:bodyPr>
            <a:noAutofit/>
          </a:bodyPr>
          <a:lstStyle>
            <a:lvl1pPr algn="ctr">
              <a:defRPr sz="1800"/>
            </a:lvl1pPr>
          </a:lstStyle>
          <a:p>
            <a:endParaRPr lang="en-US"/>
          </a:p>
        </p:txBody>
      </p:sp>
      <p:sp>
        <p:nvSpPr>
          <p:cNvPr id="17" name="Picture Placeholder 2">
            <a:extLst>
              <a:ext uri="{FF2B5EF4-FFF2-40B4-BE49-F238E27FC236}">
                <a16:creationId xmlns:a16="http://schemas.microsoft.com/office/drawing/2014/main" id="{B6ED1B27-E71B-4980-BC73-5408037E930A}"/>
              </a:ext>
            </a:extLst>
          </p:cNvPr>
          <p:cNvSpPr>
            <a:spLocks noGrp="1" noChangeAspect="1"/>
          </p:cNvSpPr>
          <p:nvPr>
            <p:ph type="pic" sz="quarter" idx="24"/>
          </p:nvPr>
        </p:nvSpPr>
        <p:spPr>
          <a:xfrm>
            <a:off x="9143532" y="1140047"/>
            <a:ext cx="1527048" cy="1149887"/>
          </a:xfrm>
        </p:spPr>
        <p:txBody>
          <a:bodyPr>
            <a:noAutofit/>
          </a:bodyPr>
          <a:lstStyle>
            <a:lvl1pPr algn="ctr">
              <a:defRPr sz="1800"/>
            </a:lvl1pPr>
          </a:lstStyle>
          <a:p>
            <a:endParaRPr lang="en-US"/>
          </a:p>
        </p:txBody>
      </p:sp>
      <p:sp>
        <p:nvSpPr>
          <p:cNvPr id="18" name="Picture Placeholder 2">
            <a:extLst>
              <a:ext uri="{FF2B5EF4-FFF2-40B4-BE49-F238E27FC236}">
                <a16:creationId xmlns:a16="http://schemas.microsoft.com/office/drawing/2014/main" id="{0F4AF116-5DD8-4044-9A02-16020ECC821A}"/>
              </a:ext>
            </a:extLst>
          </p:cNvPr>
          <p:cNvSpPr>
            <a:spLocks noGrp="1" noChangeAspect="1"/>
          </p:cNvSpPr>
          <p:nvPr>
            <p:ph type="pic" sz="quarter" idx="25"/>
          </p:nvPr>
        </p:nvSpPr>
        <p:spPr>
          <a:xfrm>
            <a:off x="10668208" y="1140047"/>
            <a:ext cx="1527048" cy="1149887"/>
          </a:xfrm>
        </p:spPr>
        <p:txBody>
          <a:bodyPr>
            <a:noAutofit/>
          </a:bodyPr>
          <a:lstStyle>
            <a:lvl1pPr algn="ctr">
              <a:defRPr sz="1800"/>
            </a:lvl1pPr>
          </a:lstStyle>
          <a:p>
            <a:endParaRPr lang="en-US"/>
          </a:p>
        </p:txBody>
      </p:sp>
      <p:sp>
        <p:nvSpPr>
          <p:cNvPr id="19" name="Picture Placeholder 2">
            <a:extLst>
              <a:ext uri="{FF2B5EF4-FFF2-40B4-BE49-F238E27FC236}">
                <a16:creationId xmlns:a16="http://schemas.microsoft.com/office/drawing/2014/main" id="{86E91204-7B2F-4F24-B4F1-1B7FF7654DC8}"/>
              </a:ext>
            </a:extLst>
          </p:cNvPr>
          <p:cNvSpPr>
            <a:spLocks noGrp="1" noChangeAspect="1"/>
          </p:cNvSpPr>
          <p:nvPr>
            <p:ph type="pic" sz="quarter" idx="26"/>
          </p:nvPr>
        </p:nvSpPr>
        <p:spPr>
          <a:xfrm>
            <a:off x="-4536" y="2280094"/>
            <a:ext cx="1527048" cy="1149887"/>
          </a:xfrm>
        </p:spPr>
        <p:txBody>
          <a:bodyPr>
            <a:noAutofit/>
          </a:bodyPr>
          <a:lstStyle>
            <a:lvl1pPr algn="ctr">
              <a:defRPr sz="1800"/>
            </a:lvl1pPr>
          </a:lstStyle>
          <a:p>
            <a:endParaRPr lang="en-US"/>
          </a:p>
        </p:txBody>
      </p:sp>
      <p:sp>
        <p:nvSpPr>
          <p:cNvPr id="20" name="Picture Placeholder 2">
            <a:extLst>
              <a:ext uri="{FF2B5EF4-FFF2-40B4-BE49-F238E27FC236}">
                <a16:creationId xmlns:a16="http://schemas.microsoft.com/office/drawing/2014/main" id="{F124C15D-B438-4C95-B22B-4732360EF368}"/>
              </a:ext>
            </a:extLst>
          </p:cNvPr>
          <p:cNvSpPr>
            <a:spLocks noGrp="1" noChangeAspect="1"/>
          </p:cNvSpPr>
          <p:nvPr>
            <p:ph type="pic" sz="quarter" idx="27"/>
          </p:nvPr>
        </p:nvSpPr>
        <p:spPr>
          <a:xfrm>
            <a:off x="1520143" y="2280094"/>
            <a:ext cx="1527048" cy="1149887"/>
          </a:xfrm>
        </p:spPr>
        <p:txBody>
          <a:bodyPr>
            <a:noAutofit/>
          </a:bodyPr>
          <a:lstStyle>
            <a:lvl1pPr algn="ctr">
              <a:defRPr sz="1800"/>
            </a:lvl1pPr>
          </a:lstStyle>
          <a:p>
            <a:endParaRPr lang="en-US"/>
          </a:p>
        </p:txBody>
      </p:sp>
      <p:sp>
        <p:nvSpPr>
          <p:cNvPr id="21" name="Picture Placeholder 2">
            <a:extLst>
              <a:ext uri="{FF2B5EF4-FFF2-40B4-BE49-F238E27FC236}">
                <a16:creationId xmlns:a16="http://schemas.microsoft.com/office/drawing/2014/main" id="{B92B6CC5-D964-4C25-851B-30736F8D0E13}"/>
              </a:ext>
            </a:extLst>
          </p:cNvPr>
          <p:cNvSpPr>
            <a:spLocks noGrp="1" noChangeAspect="1"/>
          </p:cNvSpPr>
          <p:nvPr>
            <p:ph type="pic" sz="quarter" idx="28"/>
          </p:nvPr>
        </p:nvSpPr>
        <p:spPr>
          <a:xfrm>
            <a:off x="3044820" y="2280094"/>
            <a:ext cx="1527048" cy="1149887"/>
          </a:xfrm>
        </p:spPr>
        <p:txBody>
          <a:bodyPr>
            <a:noAutofit/>
          </a:bodyPr>
          <a:lstStyle>
            <a:lvl1pPr algn="ctr">
              <a:defRPr sz="1800"/>
            </a:lvl1pPr>
          </a:lstStyle>
          <a:p>
            <a:endParaRPr lang="en-US"/>
          </a:p>
        </p:txBody>
      </p:sp>
      <p:sp>
        <p:nvSpPr>
          <p:cNvPr id="22" name="Picture Placeholder 2">
            <a:extLst>
              <a:ext uri="{FF2B5EF4-FFF2-40B4-BE49-F238E27FC236}">
                <a16:creationId xmlns:a16="http://schemas.microsoft.com/office/drawing/2014/main" id="{C3B69449-BCA7-4609-9117-402A10CF40EA}"/>
              </a:ext>
            </a:extLst>
          </p:cNvPr>
          <p:cNvSpPr>
            <a:spLocks noGrp="1" noChangeAspect="1"/>
          </p:cNvSpPr>
          <p:nvPr>
            <p:ph type="pic" sz="quarter" idx="29"/>
          </p:nvPr>
        </p:nvSpPr>
        <p:spPr>
          <a:xfrm>
            <a:off x="4569499" y="2280094"/>
            <a:ext cx="1527048" cy="1149887"/>
          </a:xfrm>
        </p:spPr>
        <p:txBody>
          <a:bodyPr>
            <a:noAutofit/>
          </a:bodyPr>
          <a:lstStyle>
            <a:lvl1pPr algn="ctr">
              <a:defRPr sz="1800"/>
            </a:lvl1pPr>
          </a:lstStyle>
          <a:p>
            <a:endParaRPr lang="en-US"/>
          </a:p>
        </p:txBody>
      </p:sp>
      <p:sp>
        <p:nvSpPr>
          <p:cNvPr id="23" name="Picture Placeholder 2">
            <a:extLst>
              <a:ext uri="{FF2B5EF4-FFF2-40B4-BE49-F238E27FC236}">
                <a16:creationId xmlns:a16="http://schemas.microsoft.com/office/drawing/2014/main" id="{F91A222E-7E31-438F-8839-5A0D028706CA}"/>
              </a:ext>
            </a:extLst>
          </p:cNvPr>
          <p:cNvSpPr>
            <a:spLocks noGrp="1" noChangeAspect="1"/>
          </p:cNvSpPr>
          <p:nvPr>
            <p:ph type="pic" sz="quarter" idx="30"/>
          </p:nvPr>
        </p:nvSpPr>
        <p:spPr>
          <a:xfrm>
            <a:off x="6094176" y="2280094"/>
            <a:ext cx="1527048" cy="1149887"/>
          </a:xfrm>
        </p:spPr>
        <p:txBody>
          <a:bodyPr>
            <a:noAutofit/>
          </a:bodyPr>
          <a:lstStyle>
            <a:lvl1pPr algn="ctr">
              <a:defRPr sz="1800"/>
            </a:lvl1pPr>
          </a:lstStyle>
          <a:p>
            <a:endParaRPr lang="en-US"/>
          </a:p>
        </p:txBody>
      </p:sp>
      <p:sp>
        <p:nvSpPr>
          <p:cNvPr id="24" name="Picture Placeholder 2">
            <a:extLst>
              <a:ext uri="{FF2B5EF4-FFF2-40B4-BE49-F238E27FC236}">
                <a16:creationId xmlns:a16="http://schemas.microsoft.com/office/drawing/2014/main" id="{F5A93E53-46EC-4DF9-B2D4-BCB7AFF247D2}"/>
              </a:ext>
            </a:extLst>
          </p:cNvPr>
          <p:cNvSpPr>
            <a:spLocks noGrp="1" noChangeAspect="1"/>
          </p:cNvSpPr>
          <p:nvPr>
            <p:ph type="pic" sz="quarter" idx="31"/>
          </p:nvPr>
        </p:nvSpPr>
        <p:spPr>
          <a:xfrm>
            <a:off x="7618855" y="2280094"/>
            <a:ext cx="1527048" cy="1149887"/>
          </a:xfrm>
        </p:spPr>
        <p:txBody>
          <a:bodyPr>
            <a:noAutofit/>
          </a:bodyPr>
          <a:lstStyle>
            <a:lvl1pPr algn="ctr">
              <a:defRPr sz="1800"/>
            </a:lvl1pPr>
          </a:lstStyle>
          <a:p>
            <a:endParaRPr lang="en-US"/>
          </a:p>
        </p:txBody>
      </p:sp>
      <p:sp>
        <p:nvSpPr>
          <p:cNvPr id="25" name="Picture Placeholder 2">
            <a:extLst>
              <a:ext uri="{FF2B5EF4-FFF2-40B4-BE49-F238E27FC236}">
                <a16:creationId xmlns:a16="http://schemas.microsoft.com/office/drawing/2014/main" id="{9382B928-2F62-469F-A6F6-4D004934E911}"/>
              </a:ext>
            </a:extLst>
          </p:cNvPr>
          <p:cNvSpPr>
            <a:spLocks noGrp="1" noChangeAspect="1"/>
          </p:cNvSpPr>
          <p:nvPr>
            <p:ph type="pic" sz="quarter" idx="32"/>
          </p:nvPr>
        </p:nvSpPr>
        <p:spPr>
          <a:xfrm>
            <a:off x="9143532" y="2280094"/>
            <a:ext cx="1527048" cy="1149887"/>
          </a:xfrm>
        </p:spPr>
        <p:txBody>
          <a:bodyPr>
            <a:noAutofit/>
          </a:bodyPr>
          <a:lstStyle>
            <a:lvl1pPr algn="ctr">
              <a:defRPr sz="1800"/>
            </a:lvl1pPr>
          </a:lstStyle>
          <a:p>
            <a:endParaRPr lang="en-US"/>
          </a:p>
        </p:txBody>
      </p:sp>
      <p:sp>
        <p:nvSpPr>
          <p:cNvPr id="26" name="Picture Placeholder 2">
            <a:extLst>
              <a:ext uri="{FF2B5EF4-FFF2-40B4-BE49-F238E27FC236}">
                <a16:creationId xmlns:a16="http://schemas.microsoft.com/office/drawing/2014/main" id="{C8924250-7B01-4904-B325-7952FDD0BF86}"/>
              </a:ext>
            </a:extLst>
          </p:cNvPr>
          <p:cNvSpPr>
            <a:spLocks noGrp="1" noChangeAspect="1"/>
          </p:cNvSpPr>
          <p:nvPr>
            <p:ph type="pic" sz="quarter" idx="33"/>
          </p:nvPr>
        </p:nvSpPr>
        <p:spPr>
          <a:xfrm>
            <a:off x="10668208" y="2280094"/>
            <a:ext cx="1527048" cy="1149887"/>
          </a:xfrm>
        </p:spPr>
        <p:txBody>
          <a:bodyPr>
            <a:noAutofit/>
          </a:bodyPr>
          <a:lstStyle>
            <a:lvl1pPr algn="ctr">
              <a:defRPr sz="1800"/>
            </a:lvl1pPr>
          </a:lstStyle>
          <a:p>
            <a:endParaRPr lang="en-US"/>
          </a:p>
        </p:txBody>
      </p:sp>
      <p:sp>
        <p:nvSpPr>
          <p:cNvPr id="27" name="Picture Placeholder 2">
            <a:extLst>
              <a:ext uri="{FF2B5EF4-FFF2-40B4-BE49-F238E27FC236}">
                <a16:creationId xmlns:a16="http://schemas.microsoft.com/office/drawing/2014/main" id="{AC20169F-C21A-459B-8CCD-F1DBA8804FA6}"/>
              </a:ext>
            </a:extLst>
          </p:cNvPr>
          <p:cNvSpPr>
            <a:spLocks noGrp="1" noChangeAspect="1"/>
          </p:cNvSpPr>
          <p:nvPr>
            <p:ph type="pic" sz="quarter" idx="34"/>
          </p:nvPr>
        </p:nvSpPr>
        <p:spPr>
          <a:xfrm>
            <a:off x="-4536" y="3420142"/>
            <a:ext cx="1527048" cy="1149887"/>
          </a:xfrm>
        </p:spPr>
        <p:txBody>
          <a:bodyPr>
            <a:noAutofit/>
          </a:bodyPr>
          <a:lstStyle>
            <a:lvl1pPr algn="ctr">
              <a:defRPr sz="1800"/>
            </a:lvl1pPr>
          </a:lstStyle>
          <a:p>
            <a:endParaRPr lang="en-US"/>
          </a:p>
        </p:txBody>
      </p:sp>
      <p:sp>
        <p:nvSpPr>
          <p:cNvPr id="28" name="Picture Placeholder 2">
            <a:extLst>
              <a:ext uri="{FF2B5EF4-FFF2-40B4-BE49-F238E27FC236}">
                <a16:creationId xmlns:a16="http://schemas.microsoft.com/office/drawing/2014/main" id="{4597A7DD-36FB-4A8B-B667-556246181F7A}"/>
              </a:ext>
            </a:extLst>
          </p:cNvPr>
          <p:cNvSpPr>
            <a:spLocks noGrp="1" noChangeAspect="1"/>
          </p:cNvSpPr>
          <p:nvPr>
            <p:ph type="pic" sz="quarter" idx="35"/>
          </p:nvPr>
        </p:nvSpPr>
        <p:spPr>
          <a:xfrm>
            <a:off x="1520143" y="3420142"/>
            <a:ext cx="1527048" cy="1149887"/>
          </a:xfrm>
        </p:spPr>
        <p:txBody>
          <a:bodyPr>
            <a:noAutofit/>
          </a:bodyPr>
          <a:lstStyle>
            <a:lvl1pPr algn="ctr">
              <a:defRPr sz="1800"/>
            </a:lvl1pPr>
          </a:lstStyle>
          <a:p>
            <a:endParaRPr lang="en-US"/>
          </a:p>
        </p:txBody>
      </p:sp>
      <p:sp>
        <p:nvSpPr>
          <p:cNvPr id="29" name="Picture Placeholder 2">
            <a:extLst>
              <a:ext uri="{FF2B5EF4-FFF2-40B4-BE49-F238E27FC236}">
                <a16:creationId xmlns:a16="http://schemas.microsoft.com/office/drawing/2014/main" id="{9828C453-0D6A-450B-9DDF-61809BE10ADE}"/>
              </a:ext>
            </a:extLst>
          </p:cNvPr>
          <p:cNvSpPr>
            <a:spLocks noGrp="1" noChangeAspect="1"/>
          </p:cNvSpPr>
          <p:nvPr>
            <p:ph type="pic" sz="quarter" idx="36"/>
          </p:nvPr>
        </p:nvSpPr>
        <p:spPr>
          <a:xfrm>
            <a:off x="3044820" y="3420142"/>
            <a:ext cx="1527048" cy="1149887"/>
          </a:xfrm>
        </p:spPr>
        <p:txBody>
          <a:bodyPr>
            <a:noAutofit/>
          </a:bodyPr>
          <a:lstStyle>
            <a:lvl1pPr algn="ctr">
              <a:defRPr sz="1800"/>
            </a:lvl1pPr>
          </a:lstStyle>
          <a:p>
            <a:endParaRPr lang="en-US"/>
          </a:p>
        </p:txBody>
      </p:sp>
      <p:sp>
        <p:nvSpPr>
          <p:cNvPr id="30" name="Picture Placeholder 2">
            <a:extLst>
              <a:ext uri="{FF2B5EF4-FFF2-40B4-BE49-F238E27FC236}">
                <a16:creationId xmlns:a16="http://schemas.microsoft.com/office/drawing/2014/main" id="{63C63CE9-DF56-4D76-9DBC-AAECB8B2CE36}"/>
              </a:ext>
            </a:extLst>
          </p:cNvPr>
          <p:cNvSpPr>
            <a:spLocks noGrp="1" noChangeAspect="1"/>
          </p:cNvSpPr>
          <p:nvPr>
            <p:ph type="pic" sz="quarter" idx="37"/>
          </p:nvPr>
        </p:nvSpPr>
        <p:spPr>
          <a:xfrm>
            <a:off x="4569499" y="3420142"/>
            <a:ext cx="1527048" cy="1149887"/>
          </a:xfrm>
        </p:spPr>
        <p:txBody>
          <a:bodyPr>
            <a:noAutofit/>
          </a:bodyPr>
          <a:lstStyle>
            <a:lvl1pPr algn="ctr">
              <a:defRPr sz="1800"/>
            </a:lvl1pPr>
          </a:lstStyle>
          <a:p>
            <a:endParaRPr lang="en-US"/>
          </a:p>
        </p:txBody>
      </p:sp>
      <p:sp>
        <p:nvSpPr>
          <p:cNvPr id="31" name="Picture Placeholder 2">
            <a:extLst>
              <a:ext uri="{FF2B5EF4-FFF2-40B4-BE49-F238E27FC236}">
                <a16:creationId xmlns:a16="http://schemas.microsoft.com/office/drawing/2014/main" id="{D1B5A17D-2E8C-44DF-9939-03B8094218F2}"/>
              </a:ext>
            </a:extLst>
          </p:cNvPr>
          <p:cNvSpPr>
            <a:spLocks noGrp="1" noChangeAspect="1"/>
          </p:cNvSpPr>
          <p:nvPr>
            <p:ph type="pic" sz="quarter" idx="38"/>
          </p:nvPr>
        </p:nvSpPr>
        <p:spPr>
          <a:xfrm>
            <a:off x="6094176" y="3420142"/>
            <a:ext cx="1527048" cy="1149887"/>
          </a:xfrm>
        </p:spPr>
        <p:txBody>
          <a:bodyPr>
            <a:noAutofit/>
          </a:bodyPr>
          <a:lstStyle>
            <a:lvl1pPr algn="ctr">
              <a:defRPr sz="1800"/>
            </a:lvl1pPr>
          </a:lstStyle>
          <a:p>
            <a:endParaRPr lang="en-US"/>
          </a:p>
        </p:txBody>
      </p:sp>
      <p:sp>
        <p:nvSpPr>
          <p:cNvPr id="32" name="Picture Placeholder 2">
            <a:extLst>
              <a:ext uri="{FF2B5EF4-FFF2-40B4-BE49-F238E27FC236}">
                <a16:creationId xmlns:a16="http://schemas.microsoft.com/office/drawing/2014/main" id="{236FABD6-7B33-4F78-A5AE-B02116E21753}"/>
              </a:ext>
            </a:extLst>
          </p:cNvPr>
          <p:cNvSpPr>
            <a:spLocks noGrp="1" noChangeAspect="1"/>
          </p:cNvSpPr>
          <p:nvPr>
            <p:ph type="pic" sz="quarter" idx="39"/>
          </p:nvPr>
        </p:nvSpPr>
        <p:spPr>
          <a:xfrm>
            <a:off x="7618855" y="3420142"/>
            <a:ext cx="1527048" cy="1149887"/>
          </a:xfrm>
        </p:spPr>
        <p:txBody>
          <a:bodyPr>
            <a:noAutofit/>
          </a:bodyPr>
          <a:lstStyle>
            <a:lvl1pPr algn="ctr">
              <a:defRPr sz="1800"/>
            </a:lvl1pPr>
          </a:lstStyle>
          <a:p>
            <a:endParaRPr lang="en-US"/>
          </a:p>
        </p:txBody>
      </p:sp>
      <p:sp>
        <p:nvSpPr>
          <p:cNvPr id="33" name="Picture Placeholder 2">
            <a:extLst>
              <a:ext uri="{FF2B5EF4-FFF2-40B4-BE49-F238E27FC236}">
                <a16:creationId xmlns:a16="http://schemas.microsoft.com/office/drawing/2014/main" id="{87615E55-3959-41AE-9302-153FF490047D}"/>
              </a:ext>
            </a:extLst>
          </p:cNvPr>
          <p:cNvSpPr>
            <a:spLocks noGrp="1" noChangeAspect="1"/>
          </p:cNvSpPr>
          <p:nvPr>
            <p:ph type="pic" sz="quarter" idx="40"/>
          </p:nvPr>
        </p:nvSpPr>
        <p:spPr>
          <a:xfrm>
            <a:off x="9143532" y="3420142"/>
            <a:ext cx="1527048" cy="1149887"/>
          </a:xfrm>
        </p:spPr>
        <p:txBody>
          <a:bodyPr>
            <a:noAutofit/>
          </a:bodyPr>
          <a:lstStyle>
            <a:lvl1pPr algn="ctr">
              <a:defRPr sz="1800"/>
            </a:lvl1pPr>
          </a:lstStyle>
          <a:p>
            <a:endParaRPr lang="en-US"/>
          </a:p>
        </p:txBody>
      </p:sp>
      <p:sp>
        <p:nvSpPr>
          <p:cNvPr id="34" name="Picture Placeholder 2">
            <a:extLst>
              <a:ext uri="{FF2B5EF4-FFF2-40B4-BE49-F238E27FC236}">
                <a16:creationId xmlns:a16="http://schemas.microsoft.com/office/drawing/2014/main" id="{400D50F1-6B33-4398-9F34-D315E6323666}"/>
              </a:ext>
            </a:extLst>
          </p:cNvPr>
          <p:cNvSpPr>
            <a:spLocks noGrp="1" noChangeAspect="1"/>
          </p:cNvSpPr>
          <p:nvPr>
            <p:ph type="pic" sz="quarter" idx="41"/>
          </p:nvPr>
        </p:nvSpPr>
        <p:spPr>
          <a:xfrm>
            <a:off x="10668208" y="3420142"/>
            <a:ext cx="1527048" cy="1149887"/>
          </a:xfrm>
        </p:spPr>
        <p:txBody>
          <a:bodyPr>
            <a:noAutofit/>
          </a:bodyPr>
          <a:lstStyle>
            <a:lvl1pPr algn="ctr">
              <a:defRPr sz="1800"/>
            </a:lvl1pPr>
          </a:lstStyle>
          <a:p>
            <a:endParaRPr lang="en-US"/>
          </a:p>
        </p:txBody>
      </p:sp>
      <p:sp>
        <p:nvSpPr>
          <p:cNvPr id="35" name="Picture Placeholder 2">
            <a:extLst>
              <a:ext uri="{FF2B5EF4-FFF2-40B4-BE49-F238E27FC236}">
                <a16:creationId xmlns:a16="http://schemas.microsoft.com/office/drawing/2014/main" id="{51FDC034-0AAF-4C24-A1E3-43CDDB59E0DD}"/>
              </a:ext>
            </a:extLst>
          </p:cNvPr>
          <p:cNvSpPr>
            <a:spLocks noGrp="1" noChangeAspect="1"/>
          </p:cNvSpPr>
          <p:nvPr>
            <p:ph type="pic" sz="quarter" idx="42"/>
          </p:nvPr>
        </p:nvSpPr>
        <p:spPr>
          <a:xfrm>
            <a:off x="-4536" y="4560189"/>
            <a:ext cx="1527048" cy="1149887"/>
          </a:xfrm>
        </p:spPr>
        <p:txBody>
          <a:bodyPr>
            <a:noAutofit/>
          </a:bodyPr>
          <a:lstStyle>
            <a:lvl1pPr algn="ctr">
              <a:defRPr sz="1800"/>
            </a:lvl1pPr>
          </a:lstStyle>
          <a:p>
            <a:endParaRPr lang="en-US"/>
          </a:p>
        </p:txBody>
      </p:sp>
      <p:sp>
        <p:nvSpPr>
          <p:cNvPr id="36" name="Picture Placeholder 2">
            <a:extLst>
              <a:ext uri="{FF2B5EF4-FFF2-40B4-BE49-F238E27FC236}">
                <a16:creationId xmlns:a16="http://schemas.microsoft.com/office/drawing/2014/main" id="{8BC4E0F8-E771-43AD-8DF6-D84CB1E01A6F}"/>
              </a:ext>
            </a:extLst>
          </p:cNvPr>
          <p:cNvSpPr>
            <a:spLocks noGrp="1" noChangeAspect="1"/>
          </p:cNvSpPr>
          <p:nvPr>
            <p:ph type="pic" sz="quarter" idx="43"/>
          </p:nvPr>
        </p:nvSpPr>
        <p:spPr>
          <a:xfrm>
            <a:off x="1520143" y="4560189"/>
            <a:ext cx="1527048" cy="1149887"/>
          </a:xfrm>
        </p:spPr>
        <p:txBody>
          <a:bodyPr>
            <a:noAutofit/>
          </a:bodyPr>
          <a:lstStyle>
            <a:lvl1pPr algn="ctr">
              <a:defRPr sz="1800"/>
            </a:lvl1pPr>
          </a:lstStyle>
          <a:p>
            <a:endParaRPr lang="en-US"/>
          </a:p>
        </p:txBody>
      </p:sp>
      <p:sp>
        <p:nvSpPr>
          <p:cNvPr id="37" name="Picture Placeholder 2">
            <a:extLst>
              <a:ext uri="{FF2B5EF4-FFF2-40B4-BE49-F238E27FC236}">
                <a16:creationId xmlns:a16="http://schemas.microsoft.com/office/drawing/2014/main" id="{B8ADF58C-3FE8-4F41-993F-1D5CA547CA42}"/>
              </a:ext>
            </a:extLst>
          </p:cNvPr>
          <p:cNvSpPr>
            <a:spLocks noGrp="1" noChangeAspect="1"/>
          </p:cNvSpPr>
          <p:nvPr>
            <p:ph type="pic" sz="quarter" idx="44"/>
          </p:nvPr>
        </p:nvSpPr>
        <p:spPr>
          <a:xfrm>
            <a:off x="3044820" y="4560189"/>
            <a:ext cx="1527048" cy="1149887"/>
          </a:xfrm>
        </p:spPr>
        <p:txBody>
          <a:bodyPr>
            <a:noAutofit/>
          </a:bodyPr>
          <a:lstStyle>
            <a:lvl1pPr algn="ctr">
              <a:defRPr sz="1800"/>
            </a:lvl1pPr>
          </a:lstStyle>
          <a:p>
            <a:endParaRPr lang="en-US"/>
          </a:p>
        </p:txBody>
      </p:sp>
      <p:sp>
        <p:nvSpPr>
          <p:cNvPr id="38" name="Picture Placeholder 2">
            <a:extLst>
              <a:ext uri="{FF2B5EF4-FFF2-40B4-BE49-F238E27FC236}">
                <a16:creationId xmlns:a16="http://schemas.microsoft.com/office/drawing/2014/main" id="{6378CB08-FF2F-4B9E-8B21-0339E8863BA0}"/>
              </a:ext>
            </a:extLst>
          </p:cNvPr>
          <p:cNvSpPr>
            <a:spLocks noGrp="1" noChangeAspect="1"/>
          </p:cNvSpPr>
          <p:nvPr>
            <p:ph type="pic" sz="quarter" idx="45"/>
          </p:nvPr>
        </p:nvSpPr>
        <p:spPr>
          <a:xfrm>
            <a:off x="4569499" y="4560189"/>
            <a:ext cx="1527048" cy="1149887"/>
          </a:xfrm>
        </p:spPr>
        <p:txBody>
          <a:bodyPr>
            <a:noAutofit/>
          </a:bodyPr>
          <a:lstStyle>
            <a:lvl1pPr algn="ctr">
              <a:defRPr sz="1800"/>
            </a:lvl1pPr>
          </a:lstStyle>
          <a:p>
            <a:endParaRPr lang="en-US"/>
          </a:p>
        </p:txBody>
      </p:sp>
      <p:sp>
        <p:nvSpPr>
          <p:cNvPr id="39" name="Picture Placeholder 2">
            <a:extLst>
              <a:ext uri="{FF2B5EF4-FFF2-40B4-BE49-F238E27FC236}">
                <a16:creationId xmlns:a16="http://schemas.microsoft.com/office/drawing/2014/main" id="{366CF737-C65E-4924-9362-67516EC3C7BE}"/>
              </a:ext>
            </a:extLst>
          </p:cNvPr>
          <p:cNvSpPr>
            <a:spLocks noGrp="1" noChangeAspect="1"/>
          </p:cNvSpPr>
          <p:nvPr>
            <p:ph type="pic" sz="quarter" idx="46"/>
          </p:nvPr>
        </p:nvSpPr>
        <p:spPr>
          <a:xfrm>
            <a:off x="6094176" y="4560189"/>
            <a:ext cx="1527048" cy="1149887"/>
          </a:xfrm>
        </p:spPr>
        <p:txBody>
          <a:bodyPr>
            <a:noAutofit/>
          </a:bodyPr>
          <a:lstStyle>
            <a:lvl1pPr algn="ctr">
              <a:defRPr sz="1800"/>
            </a:lvl1pPr>
          </a:lstStyle>
          <a:p>
            <a:endParaRPr lang="en-US"/>
          </a:p>
        </p:txBody>
      </p:sp>
      <p:sp>
        <p:nvSpPr>
          <p:cNvPr id="40" name="Picture Placeholder 2">
            <a:extLst>
              <a:ext uri="{FF2B5EF4-FFF2-40B4-BE49-F238E27FC236}">
                <a16:creationId xmlns:a16="http://schemas.microsoft.com/office/drawing/2014/main" id="{4F7D807D-0C37-47A2-8F15-9D10D87615AA}"/>
              </a:ext>
            </a:extLst>
          </p:cNvPr>
          <p:cNvSpPr>
            <a:spLocks noGrp="1" noChangeAspect="1"/>
          </p:cNvSpPr>
          <p:nvPr>
            <p:ph type="pic" sz="quarter" idx="47"/>
          </p:nvPr>
        </p:nvSpPr>
        <p:spPr>
          <a:xfrm>
            <a:off x="7618855" y="4560189"/>
            <a:ext cx="1527048" cy="1149887"/>
          </a:xfrm>
        </p:spPr>
        <p:txBody>
          <a:bodyPr>
            <a:noAutofit/>
          </a:bodyPr>
          <a:lstStyle>
            <a:lvl1pPr algn="ctr">
              <a:defRPr sz="1800"/>
            </a:lvl1pPr>
          </a:lstStyle>
          <a:p>
            <a:endParaRPr lang="en-US"/>
          </a:p>
        </p:txBody>
      </p:sp>
      <p:sp>
        <p:nvSpPr>
          <p:cNvPr id="41" name="Picture Placeholder 2">
            <a:extLst>
              <a:ext uri="{FF2B5EF4-FFF2-40B4-BE49-F238E27FC236}">
                <a16:creationId xmlns:a16="http://schemas.microsoft.com/office/drawing/2014/main" id="{91ADDBD2-4335-4F49-9F0C-605929717D6B}"/>
              </a:ext>
            </a:extLst>
          </p:cNvPr>
          <p:cNvSpPr>
            <a:spLocks noGrp="1" noChangeAspect="1"/>
          </p:cNvSpPr>
          <p:nvPr>
            <p:ph type="pic" sz="quarter" idx="48"/>
          </p:nvPr>
        </p:nvSpPr>
        <p:spPr>
          <a:xfrm>
            <a:off x="9143532" y="4560189"/>
            <a:ext cx="1527048" cy="1149887"/>
          </a:xfrm>
        </p:spPr>
        <p:txBody>
          <a:bodyPr>
            <a:noAutofit/>
          </a:bodyPr>
          <a:lstStyle>
            <a:lvl1pPr algn="ctr">
              <a:defRPr sz="1800"/>
            </a:lvl1pPr>
          </a:lstStyle>
          <a:p>
            <a:endParaRPr lang="en-US"/>
          </a:p>
        </p:txBody>
      </p:sp>
      <p:sp>
        <p:nvSpPr>
          <p:cNvPr id="42" name="Picture Placeholder 2">
            <a:extLst>
              <a:ext uri="{FF2B5EF4-FFF2-40B4-BE49-F238E27FC236}">
                <a16:creationId xmlns:a16="http://schemas.microsoft.com/office/drawing/2014/main" id="{182E287D-0207-4AD9-88D8-F49BEDF57451}"/>
              </a:ext>
            </a:extLst>
          </p:cNvPr>
          <p:cNvSpPr>
            <a:spLocks noGrp="1" noChangeAspect="1"/>
          </p:cNvSpPr>
          <p:nvPr>
            <p:ph type="pic" sz="quarter" idx="49"/>
          </p:nvPr>
        </p:nvSpPr>
        <p:spPr>
          <a:xfrm>
            <a:off x="10668208" y="4560189"/>
            <a:ext cx="1527048" cy="1149887"/>
          </a:xfrm>
        </p:spPr>
        <p:txBody>
          <a:bodyPr>
            <a:noAutofit/>
          </a:bodyPr>
          <a:lstStyle>
            <a:lvl1pPr algn="ctr">
              <a:defRPr sz="1800"/>
            </a:lvl1pPr>
          </a:lstStyle>
          <a:p>
            <a:endParaRPr lang="en-US"/>
          </a:p>
        </p:txBody>
      </p:sp>
      <p:sp>
        <p:nvSpPr>
          <p:cNvPr id="43" name="Picture Placeholder 2">
            <a:extLst>
              <a:ext uri="{FF2B5EF4-FFF2-40B4-BE49-F238E27FC236}">
                <a16:creationId xmlns:a16="http://schemas.microsoft.com/office/drawing/2014/main" id="{A4796966-36C5-4902-AD55-5CB1B26D6C76}"/>
              </a:ext>
            </a:extLst>
          </p:cNvPr>
          <p:cNvSpPr>
            <a:spLocks noGrp="1"/>
          </p:cNvSpPr>
          <p:nvPr>
            <p:ph type="pic" sz="quarter" idx="50"/>
          </p:nvPr>
        </p:nvSpPr>
        <p:spPr>
          <a:xfrm>
            <a:off x="-4536" y="5700235"/>
            <a:ext cx="1527048" cy="1161288"/>
          </a:xfrm>
        </p:spPr>
        <p:txBody>
          <a:bodyPr>
            <a:noAutofit/>
          </a:bodyPr>
          <a:lstStyle>
            <a:lvl1pPr algn="ctr">
              <a:defRPr sz="1800"/>
            </a:lvl1pPr>
          </a:lstStyle>
          <a:p>
            <a:endParaRPr lang="en-US"/>
          </a:p>
        </p:txBody>
      </p:sp>
      <p:sp>
        <p:nvSpPr>
          <p:cNvPr id="44" name="Picture Placeholder 2">
            <a:extLst>
              <a:ext uri="{FF2B5EF4-FFF2-40B4-BE49-F238E27FC236}">
                <a16:creationId xmlns:a16="http://schemas.microsoft.com/office/drawing/2014/main" id="{E4070B05-3998-445E-B1D5-D9EB29111096}"/>
              </a:ext>
            </a:extLst>
          </p:cNvPr>
          <p:cNvSpPr>
            <a:spLocks noGrp="1"/>
          </p:cNvSpPr>
          <p:nvPr>
            <p:ph type="pic" sz="quarter" idx="51"/>
          </p:nvPr>
        </p:nvSpPr>
        <p:spPr>
          <a:xfrm>
            <a:off x="1520143" y="5700235"/>
            <a:ext cx="1527048" cy="1161288"/>
          </a:xfrm>
        </p:spPr>
        <p:txBody>
          <a:bodyPr>
            <a:noAutofit/>
          </a:bodyPr>
          <a:lstStyle>
            <a:lvl1pPr algn="ctr">
              <a:defRPr sz="1800"/>
            </a:lvl1pPr>
          </a:lstStyle>
          <a:p>
            <a:endParaRPr lang="en-US"/>
          </a:p>
        </p:txBody>
      </p:sp>
      <p:sp>
        <p:nvSpPr>
          <p:cNvPr id="45" name="Picture Placeholder 2">
            <a:extLst>
              <a:ext uri="{FF2B5EF4-FFF2-40B4-BE49-F238E27FC236}">
                <a16:creationId xmlns:a16="http://schemas.microsoft.com/office/drawing/2014/main" id="{CC0252F2-8190-49B3-A37B-55A091BDD44C}"/>
              </a:ext>
            </a:extLst>
          </p:cNvPr>
          <p:cNvSpPr>
            <a:spLocks noGrp="1"/>
          </p:cNvSpPr>
          <p:nvPr>
            <p:ph type="pic" sz="quarter" idx="52"/>
          </p:nvPr>
        </p:nvSpPr>
        <p:spPr>
          <a:xfrm>
            <a:off x="3044820" y="5700235"/>
            <a:ext cx="1527048" cy="1161288"/>
          </a:xfrm>
        </p:spPr>
        <p:txBody>
          <a:bodyPr>
            <a:noAutofit/>
          </a:bodyPr>
          <a:lstStyle>
            <a:lvl1pPr algn="ctr">
              <a:defRPr sz="1800"/>
            </a:lvl1pPr>
          </a:lstStyle>
          <a:p>
            <a:endParaRPr lang="en-US"/>
          </a:p>
        </p:txBody>
      </p:sp>
      <p:sp>
        <p:nvSpPr>
          <p:cNvPr id="46" name="Picture Placeholder 2">
            <a:extLst>
              <a:ext uri="{FF2B5EF4-FFF2-40B4-BE49-F238E27FC236}">
                <a16:creationId xmlns:a16="http://schemas.microsoft.com/office/drawing/2014/main" id="{1B105F23-32E4-4157-8126-E94260118396}"/>
              </a:ext>
            </a:extLst>
          </p:cNvPr>
          <p:cNvSpPr>
            <a:spLocks noGrp="1"/>
          </p:cNvSpPr>
          <p:nvPr>
            <p:ph type="pic" sz="quarter" idx="53"/>
          </p:nvPr>
        </p:nvSpPr>
        <p:spPr>
          <a:xfrm>
            <a:off x="4569499" y="5700235"/>
            <a:ext cx="1527048" cy="1161288"/>
          </a:xfrm>
        </p:spPr>
        <p:txBody>
          <a:bodyPr>
            <a:noAutofit/>
          </a:bodyPr>
          <a:lstStyle>
            <a:lvl1pPr algn="ctr">
              <a:defRPr sz="1800"/>
            </a:lvl1pPr>
          </a:lstStyle>
          <a:p>
            <a:endParaRPr lang="en-US"/>
          </a:p>
        </p:txBody>
      </p:sp>
      <p:sp>
        <p:nvSpPr>
          <p:cNvPr id="47" name="Picture Placeholder 2">
            <a:extLst>
              <a:ext uri="{FF2B5EF4-FFF2-40B4-BE49-F238E27FC236}">
                <a16:creationId xmlns:a16="http://schemas.microsoft.com/office/drawing/2014/main" id="{2F5C8B34-7360-474E-8521-D17AE8E9DDE5}"/>
              </a:ext>
            </a:extLst>
          </p:cNvPr>
          <p:cNvSpPr>
            <a:spLocks noGrp="1"/>
          </p:cNvSpPr>
          <p:nvPr>
            <p:ph type="pic" sz="quarter" idx="54"/>
          </p:nvPr>
        </p:nvSpPr>
        <p:spPr>
          <a:xfrm>
            <a:off x="6094176" y="5700235"/>
            <a:ext cx="1527048" cy="1161288"/>
          </a:xfrm>
        </p:spPr>
        <p:txBody>
          <a:bodyPr>
            <a:noAutofit/>
          </a:bodyPr>
          <a:lstStyle>
            <a:lvl1pPr algn="ctr">
              <a:defRPr sz="1800"/>
            </a:lvl1pPr>
          </a:lstStyle>
          <a:p>
            <a:endParaRPr lang="en-US"/>
          </a:p>
        </p:txBody>
      </p:sp>
      <p:sp>
        <p:nvSpPr>
          <p:cNvPr id="48" name="Picture Placeholder 2">
            <a:extLst>
              <a:ext uri="{FF2B5EF4-FFF2-40B4-BE49-F238E27FC236}">
                <a16:creationId xmlns:a16="http://schemas.microsoft.com/office/drawing/2014/main" id="{6CF59D2A-5410-4461-8B0B-732E3FB6FEF8}"/>
              </a:ext>
            </a:extLst>
          </p:cNvPr>
          <p:cNvSpPr>
            <a:spLocks noGrp="1"/>
          </p:cNvSpPr>
          <p:nvPr>
            <p:ph type="pic" sz="quarter" idx="55"/>
          </p:nvPr>
        </p:nvSpPr>
        <p:spPr>
          <a:xfrm>
            <a:off x="7618855" y="5700235"/>
            <a:ext cx="1527048" cy="1161288"/>
          </a:xfrm>
        </p:spPr>
        <p:txBody>
          <a:bodyPr>
            <a:noAutofit/>
          </a:bodyPr>
          <a:lstStyle>
            <a:lvl1pPr algn="ctr">
              <a:defRPr sz="1800"/>
            </a:lvl1pPr>
          </a:lstStyle>
          <a:p>
            <a:endParaRPr lang="en-US"/>
          </a:p>
        </p:txBody>
      </p:sp>
      <p:sp>
        <p:nvSpPr>
          <p:cNvPr id="49" name="Picture Placeholder 2">
            <a:extLst>
              <a:ext uri="{FF2B5EF4-FFF2-40B4-BE49-F238E27FC236}">
                <a16:creationId xmlns:a16="http://schemas.microsoft.com/office/drawing/2014/main" id="{63702524-46FD-4489-9EA1-BC28C230FE12}"/>
              </a:ext>
            </a:extLst>
          </p:cNvPr>
          <p:cNvSpPr>
            <a:spLocks noGrp="1"/>
          </p:cNvSpPr>
          <p:nvPr>
            <p:ph type="pic" sz="quarter" idx="56"/>
          </p:nvPr>
        </p:nvSpPr>
        <p:spPr>
          <a:xfrm>
            <a:off x="9143532" y="5700235"/>
            <a:ext cx="1527048" cy="1161288"/>
          </a:xfrm>
        </p:spPr>
        <p:txBody>
          <a:bodyPr>
            <a:noAutofit/>
          </a:bodyPr>
          <a:lstStyle>
            <a:lvl1pPr algn="ctr">
              <a:defRPr sz="1800"/>
            </a:lvl1pPr>
          </a:lstStyle>
          <a:p>
            <a:endParaRPr lang="en-US"/>
          </a:p>
        </p:txBody>
      </p:sp>
      <p:sp>
        <p:nvSpPr>
          <p:cNvPr id="50" name="Picture Placeholder 2">
            <a:extLst>
              <a:ext uri="{FF2B5EF4-FFF2-40B4-BE49-F238E27FC236}">
                <a16:creationId xmlns:a16="http://schemas.microsoft.com/office/drawing/2014/main" id="{C548ECC5-ED35-45EC-B084-4482270A23D1}"/>
              </a:ext>
            </a:extLst>
          </p:cNvPr>
          <p:cNvSpPr>
            <a:spLocks noGrp="1"/>
          </p:cNvSpPr>
          <p:nvPr>
            <p:ph type="pic" sz="quarter" idx="57"/>
          </p:nvPr>
        </p:nvSpPr>
        <p:spPr>
          <a:xfrm>
            <a:off x="10668208" y="5700235"/>
            <a:ext cx="1527048" cy="1161288"/>
          </a:xfrm>
        </p:spPr>
        <p:txBody>
          <a:bodyPr>
            <a:noAutofit/>
          </a:bodyPr>
          <a:lstStyle>
            <a:lvl1pPr algn="ctr">
              <a:defRPr sz="1800"/>
            </a:lvl1pPr>
          </a:lstStyle>
          <a:p>
            <a:endParaRPr lang="en-US"/>
          </a:p>
        </p:txBody>
      </p:sp>
    </p:spTree>
    <p:extLst>
      <p:ext uri="{BB962C8B-B14F-4D97-AF65-F5344CB8AC3E}">
        <p14:creationId xmlns:p14="http://schemas.microsoft.com/office/powerpoint/2010/main" val="41461722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529831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ctr" anchorCtr="0">
            <a:normAutofit/>
          </a:bodyPr>
          <a:lstStyle>
            <a:lvl1pPr>
              <a:defRPr sz="6600" b="1">
                <a:solidFill>
                  <a:schemeClr val="bg1"/>
                </a:solidFill>
              </a:defRPr>
            </a:lvl1pPr>
          </a:lstStyle>
          <a:p>
            <a:r>
              <a:rPr lang="en-US"/>
              <a:t>Click to edit Master title style</a:t>
            </a:r>
          </a:p>
        </p:txBody>
      </p:sp>
      <p:pic>
        <p:nvPicPr>
          <p:cNvPr id="3" name="Picture 2">
            <a:extLst>
              <a:ext uri="{FF2B5EF4-FFF2-40B4-BE49-F238E27FC236}">
                <a16:creationId xmlns:a16="http://schemas.microsoft.com/office/drawing/2014/main" id="{ECA99B7A-A3B4-4F93-B25A-38629DD92231}"/>
              </a:ext>
            </a:extLst>
          </p:cNvPr>
          <p:cNvPicPr>
            <a:picLocks noChangeAspect="1"/>
          </p:cNvPicPr>
          <p:nvPr userDrawn="1"/>
        </p:nvPicPr>
        <p:blipFill rotWithShape="1">
          <a:blip r:embed="rId3"/>
          <a:srcRect b="16031"/>
          <a:stretch/>
        </p:blipFill>
        <p:spPr>
          <a:xfrm>
            <a:off x="0" y="5739441"/>
            <a:ext cx="3410309" cy="911223"/>
          </a:xfrm>
          <a:prstGeom prst="rect">
            <a:avLst/>
          </a:prstGeom>
        </p:spPr>
      </p:pic>
      <p:pic>
        <p:nvPicPr>
          <p:cNvPr id="4" name="Picture 6" descr="Image result for Power apps logo">
            <a:extLst>
              <a:ext uri="{FF2B5EF4-FFF2-40B4-BE49-F238E27FC236}">
                <a16:creationId xmlns:a16="http://schemas.microsoft.com/office/drawing/2014/main" id="{23BDEB72-C301-4558-AEF9-DDA23678BFD2}"/>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9380234" y="5966271"/>
            <a:ext cx="828136" cy="799380"/>
          </a:xfrm>
          <a:prstGeom prst="ellipse">
            <a:avLst/>
          </a:prstGeom>
          <a:noFill/>
          <a:extLst>
            <a:ext uri="{909E8E84-426E-40DD-AFC4-6F175D3DCCD1}">
              <a14:hiddenFill xmlns:a14="http://schemas.microsoft.com/office/drawing/2010/main">
                <a:solidFill>
                  <a:srgbClr val="FFFFFF"/>
                </a:solidFill>
              </a14:hiddenFill>
            </a:ext>
          </a:extLst>
        </p:spPr>
      </p:pic>
      <p:pic>
        <p:nvPicPr>
          <p:cNvPr id="5" name="Picture 4" descr="Image result for Power BI logo">
            <a:extLst>
              <a:ext uri="{FF2B5EF4-FFF2-40B4-BE49-F238E27FC236}">
                <a16:creationId xmlns:a16="http://schemas.microsoft.com/office/drawing/2014/main" id="{7A15AE1C-DE9C-4748-9A8A-F638E8FE2955}"/>
              </a:ext>
            </a:extLst>
          </p:cNvPr>
          <p:cNvPicPr>
            <a:picLocks noChangeAspect="1" noChangeArrowheads="1"/>
          </p:cNvPicPr>
          <p:nvPr userDrawn="1"/>
        </p:nvPicPr>
        <p:blipFill rotWithShape="1">
          <a:blip r:embed="rId5">
            <a:extLst>
              <a:ext uri="{28A0092B-C50C-407E-A947-70E740481C1C}">
                <a14:useLocalDpi xmlns:a14="http://schemas.microsoft.com/office/drawing/2010/main" val="0"/>
              </a:ext>
            </a:extLst>
          </a:blip>
          <a:srcRect l="6484" r="6644"/>
          <a:stretch/>
        </p:blipFill>
        <p:spPr bwMode="auto">
          <a:xfrm>
            <a:off x="8413555" y="5966270"/>
            <a:ext cx="828136" cy="799380"/>
          </a:xfrm>
          <a:prstGeom prst="ellipse">
            <a:avLst/>
          </a:prstGeom>
          <a:noFill/>
          <a:extLst>
            <a:ext uri="{909E8E84-426E-40DD-AFC4-6F175D3DCCD1}">
              <a14:hiddenFill xmlns:a14="http://schemas.microsoft.com/office/drawing/2010/main">
                <a:solidFill>
                  <a:srgbClr val="FFFFFF"/>
                </a:solidFill>
              </a14:hiddenFill>
            </a:ext>
          </a:extLst>
        </p:spPr>
      </p:pic>
      <p:pic>
        <p:nvPicPr>
          <p:cNvPr id="6" name="Picture 10" descr="Image result for power automate logo">
            <a:extLst>
              <a:ext uri="{FF2B5EF4-FFF2-40B4-BE49-F238E27FC236}">
                <a16:creationId xmlns:a16="http://schemas.microsoft.com/office/drawing/2014/main" id="{6A7E3075-58D2-480D-9F3C-11A86C61CC72}"/>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0309873" y="5966269"/>
            <a:ext cx="828136" cy="799380"/>
          </a:xfrm>
          <a:prstGeom prst="ellipse">
            <a:avLst/>
          </a:prstGeom>
          <a:noFill/>
          <a:extLst>
            <a:ext uri="{909E8E84-426E-40DD-AFC4-6F175D3DCCD1}">
              <a14:hiddenFill xmlns:a14="http://schemas.microsoft.com/office/drawing/2010/main">
                <a:solidFill>
                  <a:srgbClr val="FFFFFF"/>
                </a:solidFill>
              </a14:hiddenFill>
            </a:ext>
          </a:extLst>
        </p:spPr>
      </p:pic>
      <p:pic>
        <p:nvPicPr>
          <p:cNvPr id="7" name="Picture 12" descr="Image result for power virtual agents logo">
            <a:extLst>
              <a:ext uri="{FF2B5EF4-FFF2-40B4-BE49-F238E27FC236}">
                <a16:creationId xmlns:a16="http://schemas.microsoft.com/office/drawing/2014/main" id="{ED804A41-E6D7-4659-88FA-DC341DE533AC}"/>
              </a:ext>
            </a:extLst>
          </p:cNvPr>
          <p:cNvPicPr>
            <a:picLocks noChangeAspect="1" noChangeArrowheads="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11296752" y="5966269"/>
            <a:ext cx="828136" cy="799380"/>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18980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48487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C738615-F84C-46E6-A87C-C292B61D32F1}"/>
              </a:ext>
            </a:extLst>
          </p:cNvPr>
          <p:cNvSpPr>
            <a:spLocks noGrp="1"/>
          </p:cNvSpPr>
          <p:nvPr>
            <p:ph type="pic" sz="quarter" idx="10"/>
          </p:nvPr>
        </p:nvSpPr>
        <p:spPr>
          <a:xfrm>
            <a:off x="4377043" y="304379"/>
            <a:ext cx="7452360" cy="430887"/>
          </a:xfrm>
        </p:spPr>
        <p:txBody>
          <a:bodyPr/>
          <a:lstStyle/>
          <a:p>
            <a:endParaRPr lang="en-US"/>
          </a:p>
        </p:txBody>
      </p:sp>
      <p:sp>
        <p:nvSpPr>
          <p:cNvPr id="4" name="Picture Placeholder 2">
            <a:extLst>
              <a:ext uri="{FF2B5EF4-FFF2-40B4-BE49-F238E27FC236}">
                <a16:creationId xmlns:a16="http://schemas.microsoft.com/office/drawing/2014/main" id="{C5A022E0-18D7-4980-9CDB-B51343F20702}"/>
              </a:ext>
            </a:extLst>
          </p:cNvPr>
          <p:cNvSpPr>
            <a:spLocks noGrp="1"/>
          </p:cNvSpPr>
          <p:nvPr>
            <p:ph type="pic" sz="quarter" idx="11"/>
          </p:nvPr>
        </p:nvSpPr>
        <p:spPr>
          <a:xfrm>
            <a:off x="4377043" y="1913502"/>
            <a:ext cx="7452360" cy="430887"/>
          </a:xfrm>
        </p:spPr>
        <p:txBody>
          <a:bodyPr/>
          <a:lstStyle/>
          <a:p>
            <a:endParaRPr lang="en-US"/>
          </a:p>
        </p:txBody>
      </p:sp>
      <p:sp>
        <p:nvSpPr>
          <p:cNvPr id="5" name="Picture Placeholder 2">
            <a:extLst>
              <a:ext uri="{FF2B5EF4-FFF2-40B4-BE49-F238E27FC236}">
                <a16:creationId xmlns:a16="http://schemas.microsoft.com/office/drawing/2014/main" id="{179EAE74-5BD6-4495-8C55-D377673DA9E6}"/>
              </a:ext>
            </a:extLst>
          </p:cNvPr>
          <p:cNvSpPr>
            <a:spLocks noGrp="1"/>
          </p:cNvSpPr>
          <p:nvPr>
            <p:ph type="pic" sz="quarter" idx="12"/>
          </p:nvPr>
        </p:nvSpPr>
        <p:spPr>
          <a:xfrm>
            <a:off x="4377043" y="3522623"/>
            <a:ext cx="7452360" cy="430887"/>
          </a:xfrm>
        </p:spPr>
        <p:txBody>
          <a:bodyPr/>
          <a:lstStyle/>
          <a:p>
            <a:endParaRPr lang="en-US"/>
          </a:p>
        </p:txBody>
      </p:sp>
      <p:sp>
        <p:nvSpPr>
          <p:cNvPr id="6" name="Picture Placeholder 2">
            <a:extLst>
              <a:ext uri="{FF2B5EF4-FFF2-40B4-BE49-F238E27FC236}">
                <a16:creationId xmlns:a16="http://schemas.microsoft.com/office/drawing/2014/main" id="{8D9FEDB0-7015-4F4E-809F-867AB028AD17}"/>
              </a:ext>
            </a:extLst>
          </p:cNvPr>
          <p:cNvSpPr>
            <a:spLocks noGrp="1"/>
          </p:cNvSpPr>
          <p:nvPr>
            <p:ph type="pic" sz="quarter" idx="13"/>
          </p:nvPr>
        </p:nvSpPr>
        <p:spPr>
          <a:xfrm>
            <a:off x="4377043" y="5131747"/>
            <a:ext cx="7452360" cy="430887"/>
          </a:xfrm>
        </p:spPr>
        <p:txBody>
          <a:bodyPr/>
          <a:lstStyle/>
          <a:p>
            <a:endParaRPr lang="en-US"/>
          </a:p>
        </p:txBody>
      </p:sp>
    </p:spTree>
    <p:extLst>
      <p:ext uri="{BB962C8B-B14F-4D97-AF65-F5344CB8AC3E}">
        <p14:creationId xmlns:p14="http://schemas.microsoft.com/office/powerpoint/2010/main" val="22806955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582321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BLANK 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D670E24-5E53-42BA-9ABF-252AEAC8F77D}"/>
              </a:ext>
            </a:extLst>
          </p:cNvPr>
          <p:cNvSpPr>
            <a:spLocks noGrp="1"/>
          </p:cNvSpPr>
          <p:nvPr>
            <p:ph type="pic" sz="quarter" idx="10"/>
          </p:nvPr>
        </p:nvSpPr>
        <p:spPr>
          <a:xfrm>
            <a:off x="0" y="0"/>
            <a:ext cx="1106424" cy="1133856"/>
          </a:xfrm>
        </p:spPr>
        <p:txBody>
          <a:bodyPr>
            <a:noAutofit/>
          </a:bodyPr>
          <a:lstStyle>
            <a:lvl1pPr>
              <a:defRPr sz="1600"/>
            </a:lvl1pPr>
          </a:lstStyle>
          <a:p>
            <a:endParaRPr lang="en-US"/>
          </a:p>
        </p:txBody>
      </p:sp>
      <p:sp>
        <p:nvSpPr>
          <p:cNvPr id="4" name="Picture Placeholder 2">
            <a:extLst>
              <a:ext uri="{FF2B5EF4-FFF2-40B4-BE49-F238E27FC236}">
                <a16:creationId xmlns:a16="http://schemas.microsoft.com/office/drawing/2014/main" id="{13924665-F996-4E5E-B719-6F980E6C86BA}"/>
              </a:ext>
            </a:extLst>
          </p:cNvPr>
          <p:cNvSpPr>
            <a:spLocks noGrp="1"/>
          </p:cNvSpPr>
          <p:nvPr>
            <p:ph type="pic" sz="quarter" idx="11"/>
          </p:nvPr>
        </p:nvSpPr>
        <p:spPr>
          <a:xfrm>
            <a:off x="1109491" y="0"/>
            <a:ext cx="1106424" cy="1133856"/>
          </a:xfrm>
        </p:spPr>
        <p:txBody>
          <a:bodyPr>
            <a:noAutofit/>
          </a:bodyPr>
          <a:lstStyle>
            <a:lvl1pPr>
              <a:defRPr sz="1600"/>
            </a:lvl1pPr>
          </a:lstStyle>
          <a:p>
            <a:endParaRPr lang="en-US"/>
          </a:p>
        </p:txBody>
      </p:sp>
      <p:sp>
        <p:nvSpPr>
          <p:cNvPr id="5" name="Picture Placeholder 2">
            <a:extLst>
              <a:ext uri="{FF2B5EF4-FFF2-40B4-BE49-F238E27FC236}">
                <a16:creationId xmlns:a16="http://schemas.microsoft.com/office/drawing/2014/main" id="{9C631DB3-81D0-47F7-9515-7ED9D0B1EC77}"/>
              </a:ext>
            </a:extLst>
          </p:cNvPr>
          <p:cNvSpPr>
            <a:spLocks noGrp="1"/>
          </p:cNvSpPr>
          <p:nvPr>
            <p:ph type="pic" sz="quarter" idx="12"/>
          </p:nvPr>
        </p:nvSpPr>
        <p:spPr>
          <a:xfrm>
            <a:off x="2218980" y="0"/>
            <a:ext cx="1106424" cy="1133856"/>
          </a:xfrm>
        </p:spPr>
        <p:txBody>
          <a:bodyPr>
            <a:noAutofit/>
          </a:bodyPr>
          <a:lstStyle>
            <a:lvl1pPr>
              <a:defRPr sz="1600"/>
            </a:lvl1pPr>
          </a:lstStyle>
          <a:p>
            <a:endParaRPr lang="en-US"/>
          </a:p>
        </p:txBody>
      </p:sp>
      <p:sp>
        <p:nvSpPr>
          <p:cNvPr id="6" name="Picture Placeholder 2">
            <a:extLst>
              <a:ext uri="{FF2B5EF4-FFF2-40B4-BE49-F238E27FC236}">
                <a16:creationId xmlns:a16="http://schemas.microsoft.com/office/drawing/2014/main" id="{DA4BCDAE-1FD4-4B81-BF88-8F0EAEA0B55B}"/>
              </a:ext>
            </a:extLst>
          </p:cNvPr>
          <p:cNvSpPr>
            <a:spLocks noGrp="1"/>
          </p:cNvSpPr>
          <p:nvPr>
            <p:ph type="pic" sz="quarter" idx="13"/>
          </p:nvPr>
        </p:nvSpPr>
        <p:spPr>
          <a:xfrm>
            <a:off x="3328471" y="0"/>
            <a:ext cx="1106424" cy="1133856"/>
          </a:xfrm>
        </p:spPr>
        <p:txBody>
          <a:bodyPr>
            <a:noAutofit/>
          </a:bodyPr>
          <a:lstStyle>
            <a:lvl1pPr>
              <a:defRPr sz="1600"/>
            </a:lvl1pPr>
          </a:lstStyle>
          <a:p>
            <a:endParaRPr lang="en-US"/>
          </a:p>
        </p:txBody>
      </p:sp>
      <p:sp>
        <p:nvSpPr>
          <p:cNvPr id="7" name="Picture Placeholder 2">
            <a:extLst>
              <a:ext uri="{FF2B5EF4-FFF2-40B4-BE49-F238E27FC236}">
                <a16:creationId xmlns:a16="http://schemas.microsoft.com/office/drawing/2014/main" id="{BF8D076E-D0B8-4B13-BB00-DE1C0CD265B4}"/>
              </a:ext>
            </a:extLst>
          </p:cNvPr>
          <p:cNvSpPr>
            <a:spLocks noGrp="1"/>
          </p:cNvSpPr>
          <p:nvPr>
            <p:ph type="pic" sz="quarter" idx="14"/>
          </p:nvPr>
        </p:nvSpPr>
        <p:spPr>
          <a:xfrm>
            <a:off x="4437960" y="0"/>
            <a:ext cx="1106424" cy="1133856"/>
          </a:xfrm>
        </p:spPr>
        <p:txBody>
          <a:bodyPr>
            <a:noAutofit/>
          </a:bodyPr>
          <a:lstStyle>
            <a:lvl1pPr>
              <a:defRPr sz="1600"/>
            </a:lvl1pPr>
          </a:lstStyle>
          <a:p>
            <a:endParaRPr lang="en-US"/>
          </a:p>
        </p:txBody>
      </p:sp>
      <p:sp>
        <p:nvSpPr>
          <p:cNvPr id="8" name="Picture Placeholder 2">
            <a:extLst>
              <a:ext uri="{FF2B5EF4-FFF2-40B4-BE49-F238E27FC236}">
                <a16:creationId xmlns:a16="http://schemas.microsoft.com/office/drawing/2014/main" id="{F4F97E39-2403-4386-9D46-57C0906F43DF}"/>
              </a:ext>
            </a:extLst>
          </p:cNvPr>
          <p:cNvSpPr>
            <a:spLocks noGrp="1"/>
          </p:cNvSpPr>
          <p:nvPr>
            <p:ph type="pic" sz="quarter" idx="15"/>
          </p:nvPr>
        </p:nvSpPr>
        <p:spPr>
          <a:xfrm>
            <a:off x="5547451" y="0"/>
            <a:ext cx="1106424" cy="1133856"/>
          </a:xfrm>
        </p:spPr>
        <p:txBody>
          <a:bodyPr>
            <a:noAutofit/>
          </a:bodyPr>
          <a:lstStyle>
            <a:lvl1pPr>
              <a:defRPr sz="1600"/>
            </a:lvl1pPr>
          </a:lstStyle>
          <a:p>
            <a:endParaRPr lang="en-US"/>
          </a:p>
        </p:txBody>
      </p:sp>
      <p:sp>
        <p:nvSpPr>
          <p:cNvPr id="9" name="Picture Placeholder 2">
            <a:extLst>
              <a:ext uri="{FF2B5EF4-FFF2-40B4-BE49-F238E27FC236}">
                <a16:creationId xmlns:a16="http://schemas.microsoft.com/office/drawing/2014/main" id="{ABB668B9-97BD-40F4-9AB6-9B0E87693913}"/>
              </a:ext>
            </a:extLst>
          </p:cNvPr>
          <p:cNvSpPr>
            <a:spLocks noGrp="1"/>
          </p:cNvSpPr>
          <p:nvPr>
            <p:ph type="pic" sz="quarter" idx="16"/>
          </p:nvPr>
        </p:nvSpPr>
        <p:spPr>
          <a:xfrm>
            <a:off x="6656940" y="0"/>
            <a:ext cx="1106424" cy="1133856"/>
          </a:xfrm>
        </p:spPr>
        <p:txBody>
          <a:bodyPr>
            <a:noAutofit/>
          </a:bodyPr>
          <a:lstStyle>
            <a:lvl1pPr>
              <a:defRPr sz="1600"/>
            </a:lvl1pPr>
          </a:lstStyle>
          <a:p>
            <a:endParaRPr lang="en-US"/>
          </a:p>
        </p:txBody>
      </p:sp>
      <p:sp>
        <p:nvSpPr>
          <p:cNvPr id="10" name="Picture Placeholder 2">
            <a:extLst>
              <a:ext uri="{FF2B5EF4-FFF2-40B4-BE49-F238E27FC236}">
                <a16:creationId xmlns:a16="http://schemas.microsoft.com/office/drawing/2014/main" id="{B8362A85-A202-4862-8E15-13493C21BDAB}"/>
              </a:ext>
            </a:extLst>
          </p:cNvPr>
          <p:cNvSpPr>
            <a:spLocks noGrp="1"/>
          </p:cNvSpPr>
          <p:nvPr>
            <p:ph type="pic" sz="quarter" idx="17"/>
          </p:nvPr>
        </p:nvSpPr>
        <p:spPr>
          <a:xfrm>
            <a:off x="7766431" y="0"/>
            <a:ext cx="1106424" cy="1133856"/>
          </a:xfrm>
        </p:spPr>
        <p:txBody>
          <a:bodyPr>
            <a:noAutofit/>
          </a:bodyPr>
          <a:lstStyle>
            <a:lvl1pPr>
              <a:defRPr sz="1600"/>
            </a:lvl1pPr>
          </a:lstStyle>
          <a:p>
            <a:endParaRPr lang="en-US"/>
          </a:p>
        </p:txBody>
      </p:sp>
      <p:sp>
        <p:nvSpPr>
          <p:cNvPr id="11" name="Picture Placeholder 2">
            <a:extLst>
              <a:ext uri="{FF2B5EF4-FFF2-40B4-BE49-F238E27FC236}">
                <a16:creationId xmlns:a16="http://schemas.microsoft.com/office/drawing/2014/main" id="{2B52BF98-D39D-47E0-895D-DF770070F1BE}"/>
              </a:ext>
            </a:extLst>
          </p:cNvPr>
          <p:cNvSpPr>
            <a:spLocks noGrp="1"/>
          </p:cNvSpPr>
          <p:nvPr>
            <p:ph type="pic" sz="quarter" idx="18"/>
          </p:nvPr>
        </p:nvSpPr>
        <p:spPr>
          <a:xfrm>
            <a:off x="8875920" y="0"/>
            <a:ext cx="1106424" cy="1133856"/>
          </a:xfrm>
        </p:spPr>
        <p:txBody>
          <a:bodyPr>
            <a:noAutofit/>
          </a:bodyPr>
          <a:lstStyle>
            <a:lvl1pPr>
              <a:defRPr sz="1600"/>
            </a:lvl1pPr>
          </a:lstStyle>
          <a:p>
            <a:endParaRPr lang="en-US"/>
          </a:p>
        </p:txBody>
      </p:sp>
      <p:sp>
        <p:nvSpPr>
          <p:cNvPr id="12" name="Picture Placeholder 2">
            <a:extLst>
              <a:ext uri="{FF2B5EF4-FFF2-40B4-BE49-F238E27FC236}">
                <a16:creationId xmlns:a16="http://schemas.microsoft.com/office/drawing/2014/main" id="{B2F964DC-97AC-459A-B0F4-90ADCF51C1FE}"/>
              </a:ext>
            </a:extLst>
          </p:cNvPr>
          <p:cNvSpPr>
            <a:spLocks noGrp="1"/>
          </p:cNvSpPr>
          <p:nvPr>
            <p:ph type="pic" sz="quarter" idx="19"/>
          </p:nvPr>
        </p:nvSpPr>
        <p:spPr>
          <a:xfrm>
            <a:off x="9985411" y="0"/>
            <a:ext cx="1106424" cy="1133856"/>
          </a:xfrm>
        </p:spPr>
        <p:txBody>
          <a:bodyPr>
            <a:noAutofit/>
          </a:bodyPr>
          <a:lstStyle>
            <a:lvl1pPr>
              <a:defRPr sz="1600"/>
            </a:lvl1pPr>
          </a:lstStyle>
          <a:p>
            <a:endParaRPr lang="en-US"/>
          </a:p>
        </p:txBody>
      </p:sp>
      <p:sp>
        <p:nvSpPr>
          <p:cNvPr id="13" name="Picture Placeholder 2">
            <a:extLst>
              <a:ext uri="{FF2B5EF4-FFF2-40B4-BE49-F238E27FC236}">
                <a16:creationId xmlns:a16="http://schemas.microsoft.com/office/drawing/2014/main" id="{7E2082D1-4171-4A3F-BB10-4C8C92070981}"/>
              </a:ext>
            </a:extLst>
          </p:cNvPr>
          <p:cNvSpPr>
            <a:spLocks noGrp="1"/>
          </p:cNvSpPr>
          <p:nvPr>
            <p:ph type="pic" sz="quarter" idx="20"/>
          </p:nvPr>
        </p:nvSpPr>
        <p:spPr>
          <a:xfrm>
            <a:off x="11094904" y="0"/>
            <a:ext cx="1106424" cy="1133856"/>
          </a:xfrm>
        </p:spPr>
        <p:txBody>
          <a:bodyPr>
            <a:noAutofit/>
          </a:bodyPr>
          <a:lstStyle>
            <a:lvl1pPr>
              <a:defRPr sz="1600"/>
            </a:lvl1pPr>
          </a:lstStyle>
          <a:p>
            <a:endParaRPr lang="en-US"/>
          </a:p>
        </p:txBody>
      </p:sp>
      <p:sp>
        <p:nvSpPr>
          <p:cNvPr id="14" name="Picture Placeholder 2">
            <a:extLst>
              <a:ext uri="{FF2B5EF4-FFF2-40B4-BE49-F238E27FC236}">
                <a16:creationId xmlns:a16="http://schemas.microsoft.com/office/drawing/2014/main" id="{5A2618AD-4688-4462-B89E-DF2AB78330C0}"/>
              </a:ext>
            </a:extLst>
          </p:cNvPr>
          <p:cNvSpPr>
            <a:spLocks noGrp="1"/>
          </p:cNvSpPr>
          <p:nvPr>
            <p:ph type="pic" sz="quarter" idx="21"/>
          </p:nvPr>
        </p:nvSpPr>
        <p:spPr>
          <a:xfrm>
            <a:off x="0" y="1141865"/>
            <a:ext cx="1106424" cy="1133856"/>
          </a:xfrm>
        </p:spPr>
        <p:txBody>
          <a:bodyPr>
            <a:noAutofit/>
          </a:bodyPr>
          <a:lstStyle>
            <a:lvl1pPr>
              <a:defRPr sz="1600"/>
            </a:lvl1pPr>
          </a:lstStyle>
          <a:p>
            <a:endParaRPr lang="en-US"/>
          </a:p>
        </p:txBody>
      </p:sp>
      <p:sp>
        <p:nvSpPr>
          <p:cNvPr id="15" name="Picture Placeholder 2">
            <a:extLst>
              <a:ext uri="{FF2B5EF4-FFF2-40B4-BE49-F238E27FC236}">
                <a16:creationId xmlns:a16="http://schemas.microsoft.com/office/drawing/2014/main" id="{83CAD003-1918-4288-8B73-3A1F5ED866A5}"/>
              </a:ext>
            </a:extLst>
          </p:cNvPr>
          <p:cNvSpPr>
            <a:spLocks noGrp="1"/>
          </p:cNvSpPr>
          <p:nvPr>
            <p:ph type="pic" sz="quarter" idx="22"/>
          </p:nvPr>
        </p:nvSpPr>
        <p:spPr>
          <a:xfrm>
            <a:off x="1109491" y="1141865"/>
            <a:ext cx="1106424" cy="1133856"/>
          </a:xfrm>
        </p:spPr>
        <p:txBody>
          <a:bodyPr>
            <a:noAutofit/>
          </a:bodyPr>
          <a:lstStyle>
            <a:lvl1pPr>
              <a:defRPr sz="1600"/>
            </a:lvl1pPr>
          </a:lstStyle>
          <a:p>
            <a:endParaRPr lang="en-US"/>
          </a:p>
        </p:txBody>
      </p:sp>
      <p:sp>
        <p:nvSpPr>
          <p:cNvPr id="16" name="Picture Placeholder 2">
            <a:extLst>
              <a:ext uri="{FF2B5EF4-FFF2-40B4-BE49-F238E27FC236}">
                <a16:creationId xmlns:a16="http://schemas.microsoft.com/office/drawing/2014/main" id="{E2343C45-9DCF-4C2A-8A1E-F6FE72860988}"/>
              </a:ext>
            </a:extLst>
          </p:cNvPr>
          <p:cNvSpPr>
            <a:spLocks noGrp="1"/>
          </p:cNvSpPr>
          <p:nvPr>
            <p:ph type="pic" sz="quarter" idx="23"/>
          </p:nvPr>
        </p:nvSpPr>
        <p:spPr>
          <a:xfrm>
            <a:off x="2218980" y="1141865"/>
            <a:ext cx="1106424" cy="1133856"/>
          </a:xfrm>
        </p:spPr>
        <p:txBody>
          <a:bodyPr>
            <a:noAutofit/>
          </a:bodyPr>
          <a:lstStyle>
            <a:lvl1pPr>
              <a:defRPr sz="1600"/>
            </a:lvl1pPr>
          </a:lstStyle>
          <a:p>
            <a:endParaRPr lang="en-US"/>
          </a:p>
        </p:txBody>
      </p:sp>
      <p:sp>
        <p:nvSpPr>
          <p:cNvPr id="17" name="Picture Placeholder 2">
            <a:extLst>
              <a:ext uri="{FF2B5EF4-FFF2-40B4-BE49-F238E27FC236}">
                <a16:creationId xmlns:a16="http://schemas.microsoft.com/office/drawing/2014/main" id="{1B922CD5-A25E-4382-9CA1-49197FE55C6C}"/>
              </a:ext>
            </a:extLst>
          </p:cNvPr>
          <p:cNvSpPr>
            <a:spLocks noGrp="1"/>
          </p:cNvSpPr>
          <p:nvPr>
            <p:ph type="pic" sz="quarter" idx="24"/>
          </p:nvPr>
        </p:nvSpPr>
        <p:spPr>
          <a:xfrm>
            <a:off x="3328471" y="1141865"/>
            <a:ext cx="1106424" cy="1133856"/>
          </a:xfrm>
        </p:spPr>
        <p:txBody>
          <a:bodyPr>
            <a:noAutofit/>
          </a:bodyPr>
          <a:lstStyle>
            <a:lvl1pPr>
              <a:defRPr sz="1600"/>
            </a:lvl1pPr>
          </a:lstStyle>
          <a:p>
            <a:endParaRPr lang="en-US"/>
          </a:p>
        </p:txBody>
      </p:sp>
      <p:sp>
        <p:nvSpPr>
          <p:cNvPr id="18" name="Picture Placeholder 2">
            <a:extLst>
              <a:ext uri="{FF2B5EF4-FFF2-40B4-BE49-F238E27FC236}">
                <a16:creationId xmlns:a16="http://schemas.microsoft.com/office/drawing/2014/main" id="{DC2D4590-3AFA-43C5-9119-C7667646A335}"/>
              </a:ext>
            </a:extLst>
          </p:cNvPr>
          <p:cNvSpPr>
            <a:spLocks noGrp="1"/>
          </p:cNvSpPr>
          <p:nvPr>
            <p:ph type="pic" sz="quarter" idx="25"/>
          </p:nvPr>
        </p:nvSpPr>
        <p:spPr>
          <a:xfrm>
            <a:off x="4437960" y="1141865"/>
            <a:ext cx="1106424" cy="1133856"/>
          </a:xfrm>
        </p:spPr>
        <p:txBody>
          <a:bodyPr>
            <a:noAutofit/>
          </a:bodyPr>
          <a:lstStyle>
            <a:lvl1pPr>
              <a:defRPr sz="1600"/>
            </a:lvl1pPr>
          </a:lstStyle>
          <a:p>
            <a:endParaRPr lang="en-US"/>
          </a:p>
        </p:txBody>
      </p:sp>
      <p:sp>
        <p:nvSpPr>
          <p:cNvPr id="19" name="Picture Placeholder 2">
            <a:extLst>
              <a:ext uri="{FF2B5EF4-FFF2-40B4-BE49-F238E27FC236}">
                <a16:creationId xmlns:a16="http://schemas.microsoft.com/office/drawing/2014/main" id="{DEE74853-D955-456C-AF5B-D45CA44C5437}"/>
              </a:ext>
            </a:extLst>
          </p:cNvPr>
          <p:cNvSpPr>
            <a:spLocks noGrp="1"/>
          </p:cNvSpPr>
          <p:nvPr>
            <p:ph type="pic" sz="quarter" idx="26"/>
          </p:nvPr>
        </p:nvSpPr>
        <p:spPr>
          <a:xfrm>
            <a:off x="5547451" y="1141865"/>
            <a:ext cx="1106424" cy="1133856"/>
          </a:xfrm>
        </p:spPr>
        <p:txBody>
          <a:bodyPr>
            <a:noAutofit/>
          </a:bodyPr>
          <a:lstStyle>
            <a:lvl1pPr>
              <a:defRPr sz="1600"/>
            </a:lvl1pPr>
          </a:lstStyle>
          <a:p>
            <a:endParaRPr lang="en-US"/>
          </a:p>
        </p:txBody>
      </p:sp>
      <p:sp>
        <p:nvSpPr>
          <p:cNvPr id="20" name="Picture Placeholder 2">
            <a:extLst>
              <a:ext uri="{FF2B5EF4-FFF2-40B4-BE49-F238E27FC236}">
                <a16:creationId xmlns:a16="http://schemas.microsoft.com/office/drawing/2014/main" id="{BE2889B2-0A09-4069-A96A-2101B0A91A6E}"/>
              </a:ext>
            </a:extLst>
          </p:cNvPr>
          <p:cNvSpPr>
            <a:spLocks noGrp="1"/>
          </p:cNvSpPr>
          <p:nvPr>
            <p:ph type="pic" sz="quarter" idx="27"/>
          </p:nvPr>
        </p:nvSpPr>
        <p:spPr>
          <a:xfrm>
            <a:off x="6656940" y="1141865"/>
            <a:ext cx="1106424" cy="1133856"/>
          </a:xfrm>
        </p:spPr>
        <p:txBody>
          <a:bodyPr>
            <a:noAutofit/>
          </a:bodyPr>
          <a:lstStyle>
            <a:lvl1pPr>
              <a:defRPr sz="1600"/>
            </a:lvl1pPr>
          </a:lstStyle>
          <a:p>
            <a:endParaRPr lang="en-US"/>
          </a:p>
        </p:txBody>
      </p:sp>
      <p:sp>
        <p:nvSpPr>
          <p:cNvPr id="21" name="Picture Placeholder 2">
            <a:extLst>
              <a:ext uri="{FF2B5EF4-FFF2-40B4-BE49-F238E27FC236}">
                <a16:creationId xmlns:a16="http://schemas.microsoft.com/office/drawing/2014/main" id="{659079E7-3C3A-4A3C-84C4-91FAA5B4C83A}"/>
              </a:ext>
            </a:extLst>
          </p:cNvPr>
          <p:cNvSpPr>
            <a:spLocks noGrp="1"/>
          </p:cNvSpPr>
          <p:nvPr>
            <p:ph type="pic" sz="quarter" idx="28"/>
          </p:nvPr>
        </p:nvSpPr>
        <p:spPr>
          <a:xfrm>
            <a:off x="7766431" y="1141865"/>
            <a:ext cx="1106424" cy="1133856"/>
          </a:xfrm>
        </p:spPr>
        <p:txBody>
          <a:bodyPr>
            <a:noAutofit/>
          </a:bodyPr>
          <a:lstStyle>
            <a:lvl1pPr>
              <a:defRPr sz="1600"/>
            </a:lvl1pPr>
          </a:lstStyle>
          <a:p>
            <a:endParaRPr lang="en-US"/>
          </a:p>
        </p:txBody>
      </p:sp>
      <p:sp>
        <p:nvSpPr>
          <p:cNvPr id="22" name="Picture Placeholder 2">
            <a:extLst>
              <a:ext uri="{FF2B5EF4-FFF2-40B4-BE49-F238E27FC236}">
                <a16:creationId xmlns:a16="http://schemas.microsoft.com/office/drawing/2014/main" id="{83964D71-61EA-447D-ABB8-31CD524396D2}"/>
              </a:ext>
            </a:extLst>
          </p:cNvPr>
          <p:cNvSpPr>
            <a:spLocks noGrp="1"/>
          </p:cNvSpPr>
          <p:nvPr>
            <p:ph type="pic" sz="quarter" idx="29"/>
          </p:nvPr>
        </p:nvSpPr>
        <p:spPr>
          <a:xfrm>
            <a:off x="8875920" y="1141865"/>
            <a:ext cx="1106424" cy="1133856"/>
          </a:xfrm>
        </p:spPr>
        <p:txBody>
          <a:bodyPr>
            <a:noAutofit/>
          </a:bodyPr>
          <a:lstStyle>
            <a:lvl1pPr>
              <a:defRPr sz="1600"/>
            </a:lvl1pPr>
          </a:lstStyle>
          <a:p>
            <a:endParaRPr lang="en-US"/>
          </a:p>
        </p:txBody>
      </p:sp>
      <p:sp>
        <p:nvSpPr>
          <p:cNvPr id="23" name="Picture Placeholder 2">
            <a:extLst>
              <a:ext uri="{FF2B5EF4-FFF2-40B4-BE49-F238E27FC236}">
                <a16:creationId xmlns:a16="http://schemas.microsoft.com/office/drawing/2014/main" id="{BFB5B0E1-E491-4568-8859-A1341C3CAFA5}"/>
              </a:ext>
            </a:extLst>
          </p:cNvPr>
          <p:cNvSpPr>
            <a:spLocks noGrp="1"/>
          </p:cNvSpPr>
          <p:nvPr>
            <p:ph type="pic" sz="quarter" idx="30"/>
          </p:nvPr>
        </p:nvSpPr>
        <p:spPr>
          <a:xfrm>
            <a:off x="9985411" y="1141865"/>
            <a:ext cx="1106424" cy="1133856"/>
          </a:xfrm>
        </p:spPr>
        <p:txBody>
          <a:bodyPr>
            <a:noAutofit/>
          </a:bodyPr>
          <a:lstStyle>
            <a:lvl1pPr>
              <a:defRPr sz="1600"/>
            </a:lvl1pPr>
          </a:lstStyle>
          <a:p>
            <a:endParaRPr lang="en-US"/>
          </a:p>
        </p:txBody>
      </p:sp>
      <p:sp>
        <p:nvSpPr>
          <p:cNvPr id="24" name="Picture Placeholder 2">
            <a:extLst>
              <a:ext uri="{FF2B5EF4-FFF2-40B4-BE49-F238E27FC236}">
                <a16:creationId xmlns:a16="http://schemas.microsoft.com/office/drawing/2014/main" id="{4CD4E670-6D06-429A-9062-472EEDE61CF3}"/>
              </a:ext>
            </a:extLst>
          </p:cNvPr>
          <p:cNvSpPr>
            <a:spLocks noGrp="1"/>
          </p:cNvSpPr>
          <p:nvPr>
            <p:ph type="pic" sz="quarter" idx="31"/>
          </p:nvPr>
        </p:nvSpPr>
        <p:spPr>
          <a:xfrm>
            <a:off x="11094904" y="1141865"/>
            <a:ext cx="1106424" cy="1133856"/>
          </a:xfrm>
        </p:spPr>
        <p:txBody>
          <a:bodyPr>
            <a:noAutofit/>
          </a:bodyPr>
          <a:lstStyle>
            <a:lvl1pPr>
              <a:defRPr sz="1600"/>
            </a:lvl1pPr>
          </a:lstStyle>
          <a:p>
            <a:endParaRPr lang="en-US"/>
          </a:p>
        </p:txBody>
      </p:sp>
      <p:sp>
        <p:nvSpPr>
          <p:cNvPr id="25" name="Picture Placeholder 2">
            <a:extLst>
              <a:ext uri="{FF2B5EF4-FFF2-40B4-BE49-F238E27FC236}">
                <a16:creationId xmlns:a16="http://schemas.microsoft.com/office/drawing/2014/main" id="{33836F61-2690-4025-BF33-CB46F71A8500}"/>
              </a:ext>
            </a:extLst>
          </p:cNvPr>
          <p:cNvSpPr>
            <a:spLocks noGrp="1"/>
          </p:cNvSpPr>
          <p:nvPr>
            <p:ph type="pic" sz="quarter" idx="32"/>
          </p:nvPr>
        </p:nvSpPr>
        <p:spPr>
          <a:xfrm>
            <a:off x="0" y="2283731"/>
            <a:ext cx="1106424" cy="1133856"/>
          </a:xfrm>
        </p:spPr>
        <p:txBody>
          <a:bodyPr>
            <a:noAutofit/>
          </a:bodyPr>
          <a:lstStyle>
            <a:lvl1pPr>
              <a:defRPr sz="1600"/>
            </a:lvl1pPr>
          </a:lstStyle>
          <a:p>
            <a:endParaRPr lang="en-US"/>
          </a:p>
        </p:txBody>
      </p:sp>
      <p:sp>
        <p:nvSpPr>
          <p:cNvPr id="26" name="Picture Placeholder 2">
            <a:extLst>
              <a:ext uri="{FF2B5EF4-FFF2-40B4-BE49-F238E27FC236}">
                <a16:creationId xmlns:a16="http://schemas.microsoft.com/office/drawing/2014/main" id="{F96C8CAE-E214-47A3-B703-1EA79B43FB11}"/>
              </a:ext>
            </a:extLst>
          </p:cNvPr>
          <p:cNvSpPr>
            <a:spLocks noGrp="1"/>
          </p:cNvSpPr>
          <p:nvPr>
            <p:ph type="pic" sz="quarter" idx="33"/>
          </p:nvPr>
        </p:nvSpPr>
        <p:spPr>
          <a:xfrm>
            <a:off x="1109491" y="2283731"/>
            <a:ext cx="1106424" cy="1133856"/>
          </a:xfrm>
        </p:spPr>
        <p:txBody>
          <a:bodyPr>
            <a:noAutofit/>
          </a:bodyPr>
          <a:lstStyle>
            <a:lvl1pPr>
              <a:defRPr sz="1600"/>
            </a:lvl1pPr>
          </a:lstStyle>
          <a:p>
            <a:endParaRPr lang="en-US"/>
          </a:p>
        </p:txBody>
      </p:sp>
      <p:sp>
        <p:nvSpPr>
          <p:cNvPr id="27" name="Picture Placeholder 2">
            <a:extLst>
              <a:ext uri="{FF2B5EF4-FFF2-40B4-BE49-F238E27FC236}">
                <a16:creationId xmlns:a16="http://schemas.microsoft.com/office/drawing/2014/main" id="{E09972EE-000E-40D2-872A-2766EEB8551F}"/>
              </a:ext>
            </a:extLst>
          </p:cNvPr>
          <p:cNvSpPr>
            <a:spLocks noGrp="1"/>
          </p:cNvSpPr>
          <p:nvPr>
            <p:ph type="pic" sz="quarter" idx="34"/>
          </p:nvPr>
        </p:nvSpPr>
        <p:spPr>
          <a:xfrm>
            <a:off x="2218980" y="2283731"/>
            <a:ext cx="1106424" cy="1133856"/>
          </a:xfrm>
        </p:spPr>
        <p:txBody>
          <a:bodyPr>
            <a:noAutofit/>
          </a:bodyPr>
          <a:lstStyle>
            <a:lvl1pPr>
              <a:defRPr sz="1600"/>
            </a:lvl1pPr>
          </a:lstStyle>
          <a:p>
            <a:endParaRPr lang="en-US"/>
          </a:p>
        </p:txBody>
      </p:sp>
      <p:sp>
        <p:nvSpPr>
          <p:cNvPr id="28" name="Picture Placeholder 2">
            <a:extLst>
              <a:ext uri="{FF2B5EF4-FFF2-40B4-BE49-F238E27FC236}">
                <a16:creationId xmlns:a16="http://schemas.microsoft.com/office/drawing/2014/main" id="{4D09F108-9B6C-4CA6-A097-009128F305A9}"/>
              </a:ext>
            </a:extLst>
          </p:cNvPr>
          <p:cNvSpPr>
            <a:spLocks noGrp="1"/>
          </p:cNvSpPr>
          <p:nvPr>
            <p:ph type="pic" sz="quarter" idx="35"/>
          </p:nvPr>
        </p:nvSpPr>
        <p:spPr>
          <a:xfrm>
            <a:off x="3328471" y="2283731"/>
            <a:ext cx="1106424" cy="1133856"/>
          </a:xfrm>
        </p:spPr>
        <p:txBody>
          <a:bodyPr>
            <a:noAutofit/>
          </a:bodyPr>
          <a:lstStyle>
            <a:lvl1pPr>
              <a:defRPr sz="1600"/>
            </a:lvl1pPr>
          </a:lstStyle>
          <a:p>
            <a:endParaRPr lang="en-US"/>
          </a:p>
        </p:txBody>
      </p:sp>
      <p:sp>
        <p:nvSpPr>
          <p:cNvPr id="29" name="Picture Placeholder 2">
            <a:extLst>
              <a:ext uri="{FF2B5EF4-FFF2-40B4-BE49-F238E27FC236}">
                <a16:creationId xmlns:a16="http://schemas.microsoft.com/office/drawing/2014/main" id="{B2110A0E-20FF-447B-9401-E6D200FE62D9}"/>
              </a:ext>
            </a:extLst>
          </p:cNvPr>
          <p:cNvSpPr>
            <a:spLocks noGrp="1"/>
          </p:cNvSpPr>
          <p:nvPr>
            <p:ph type="pic" sz="quarter" idx="36"/>
          </p:nvPr>
        </p:nvSpPr>
        <p:spPr>
          <a:xfrm>
            <a:off x="4437960" y="2283731"/>
            <a:ext cx="1106424" cy="1133856"/>
          </a:xfrm>
        </p:spPr>
        <p:txBody>
          <a:bodyPr>
            <a:noAutofit/>
          </a:bodyPr>
          <a:lstStyle>
            <a:lvl1pPr>
              <a:defRPr sz="1600"/>
            </a:lvl1pPr>
          </a:lstStyle>
          <a:p>
            <a:endParaRPr lang="en-US"/>
          </a:p>
        </p:txBody>
      </p:sp>
      <p:sp>
        <p:nvSpPr>
          <p:cNvPr id="30" name="Picture Placeholder 2">
            <a:extLst>
              <a:ext uri="{FF2B5EF4-FFF2-40B4-BE49-F238E27FC236}">
                <a16:creationId xmlns:a16="http://schemas.microsoft.com/office/drawing/2014/main" id="{F12332B0-0DDB-473F-B99F-3CE45832DDF9}"/>
              </a:ext>
            </a:extLst>
          </p:cNvPr>
          <p:cNvSpPr>
            <a:spLocks noGrp="1"/>
          </p:cNvSpPr>
          <p:nvPr>
            <p:ph type="pic" sz="quarter" idx="37"/>
          </p:nvPr>
        </p:nvSpPr>
        <p:spPr>
          <a:xfrm>
            <a:off x="5547451" y="2283731"/>
            <a:ext cx="1106424" cy="1133856"/>
          </a:xfrm>
        </p:spPr>
        <p:txBody>
          <a:bodyPr>
            <a:noAutofit/>
          </a:bodyPr>
          <a:lstStyle>
            <a:lvl1pPr>
              <a:defRPr sz="1600"/>
            </a:lvl1pPr>
          </a:lstStyle>
          <a:p>
            <a:endParaRPr lang="en-US"/>
          </a:p>
        </p:txBody>
      </p:sp>
      <p:sp>
        <p:nvSpPr>
          <p:cNvPr id="31" name="Picture Placeholder 2">
            <a:extLst>
              <a:ext uri="{FF2B5EF4-FFF2-40B4-BE49-F238E27FC236}">
                <a16:creationId xmlns:a16="http://schemas.microsoft.com/office/drawing/2014/main" id="{D3E4DEB8-EB4E-477F-84A7-F1277B62F007}"/>
              </a:ext>
            </a:extLst>
          </p:cNvPr>
          <p:cNvSpPr>
            <a:spLocks noGrp="1"/>
          </p:cNvSpPr>
          <p:nvPr>
            <p:ph type="pic" sz="quarter" idx="38"/>
          </p:nvPr>
        </p:nvSpPr>
        <p:spPr>
          <a:xfrm>
            <a:off x="6656940" y="2283731"/>
            <a:ext cx="1106424" cy="1133856"/>
          </a:xfrm>
        </p:spPr>
        <p:txBody>
          <a:bodyPr>
            <a:noAutofit/>
          </a:bodyPr>
          <a:lstStyle>
            <a:lvl1pPr>
              <a:defRPr sz="1600"/>
            </a:lvl1pPr>
          </a:lstStyle>
          <a:p>
            <a:endParaRPr lang="en-US"/>
          </a:p>
        </p:txBody>
      </p:sp>
      <p:sp>
        <p:nvSpPr>
          <p:cNvPr id="32" name="Picture Placeholder 2">
            <a:extLst>
              <a:ext uri="{FF2B5EF4-FFF2-40B4-BE49-F238E27FC236}">
                <a16:creationId xmlns:a16="http://schemas.microsoft.com/office/drawing/2014/main" id="{A6CE1724-E4D6-488E-B87A-CF059CEA2B83}"/>
              </a:ext>
            </a:extLst>
          </p:cNvPr>
          <p:cNvSpPr>
            <a:spLocks noGrp="1"/>
          </p:cNvSpPr>
          <p:nvPr>
            <p:ph type="pic" sz="quarter" idx="39"/>
          </p:nvPr>
        </p:nvSpPr>
        <p:spPr>
          <a:xfrm>
            <a:off x="7766431" y="2283731"/>
            <a:ext cx="1106424" cy="1133856"/>
          </a:xfrm>
        </p:spPr>
        <p:txBody>
          <a:bodyPr>
            <a:noAutofit/>
          </a:bodyPr>
          <a:lstStyle>
            <a:lvl1pPr>
              <a:defRPr sz="1600"/>
            </a:lvl1pPr>
          </a:lstStyle>
          <a:p>
            <a:endParaRPr lang="en-US"/>
          </a:p>
        </p:txBody>
      </p:sp>
      <p:sp>
        <p:nvSpPr>
          <p:cNvPr id="33" name="Picture Placeholder 2">
            <a:extLst>
              <a:ext uri="{FF2B5EF4-FFF2-40B4-BE49-F238E27FC236}">
                <a16:creationId xmlns:a16="http://schemas.microsoft.com/office/drawing/2014/main" id="{11DD9C73-3BAA-4BD4-9D01-1A655FCCCFB5}"/>
              </a:ext>
            </a:extLst>
          </p:cNvPr>
          <p:cNvSpPr>
            <a:spLocks noGrp="1"/>
          </p:cNvSpPr>
          <p:nvPr>
            <p:ph type="pic" sz="quarter" idx="40"/>
          </p:nvPr>
        </p:nvSpPr>
        <p:spPr>
          <a:xfrm>
            <a:off x="8875920" y="2283731"/>
            <a:ext cx="1106424" cy="1133856"/>
          </a:xfrm>
        </p:spPr>
        <p:txBody>
          <a:bodyPr>
            <a:noAutofit/>
          </a:bodyPr>
          <a:lstStyle>
            <a:lvl1pPr>
              <a:defRPr sz="1600"/>
            </a:lvl1pPr>
          </a:lstStyle>
          <a:p>
            <a:endParaRPr lang="en-US"/>
          </a:p>
        </p:txBody>
      </p:sp>
      <p:sp>
        <p:nvSpPr>
          <p:cNvPr id="34" name="Picture Placeholder 2">
            <a:extLst>
              <a:ext uri="{FF2B5EF4-FFF2-40B4-BE49-F238E27FC236}">
                <a16:creationId xmlns:a16="http://schemas.microsoft.com/office/drawing/2014/main" id="{BBED06AD-9E34-4677-BFA6-48BEE193D6CE}"/>
              </a:ext>
            </a:extLst>
          </p:cNvPr>
          <p:cNvSpPr>
            <a:spLocks noGrp="1"/>
          </p:cNvSpPr>
          <p:nvPr>
            <p:ph type="pic" sz="quarter" idx="41"/>
          </p:nvPr>
        </p:nvSpPr>
        <p:spPr>
          <a:xfrm>
            <a:off x="9985411" y="2283731"/>
            <a:ext cx="1106424" cy="1133856"/>
          </a:xfrm>
        </p:spPr>
        <p:txBody>
          <a:bodyPr>
            <a:noAutofit/>
          </a:bodyPr>
          <a:lstStyle>
            <a:lvl1pPr>
              <a:defRPr sz="1600"/>
            </a:lvl1pPr>
          </a:lstStyle>
          <a:p>
            <a:endParaRPr lang="en-US"/>
          </a:p>
        </p:txBody>
      </p:sp>
      <p:sp>
        <p:nvSpPr>
          <p:cNvPr id="35" name="Picture Placeholder 2">
            <a:extLst>
              <a:ext uri="{FF2B5EF4-FFF2-40B4-BE49-F238E27FC236}">
                <a16:creationId xmlns:a16="http://schemas.microsoft.com/office/drawing/2014/main" id="{B54EC39A-2909-4BB4-A4FC-94E6163F4BE5}"/>
              </a:ext>
            </a:extLst>
          </p:cNvPr>
          <p:cNvSpPr>
            <a:spLocks noGrp="1"/>
          </p:cNvSpPr>
          <p:nvPr>
            <p:ph type="pic" sz="quarter" idx="42"/>
          </p:nvPr>
        </p:nvSpPr>
        <p:spPr>
          <a:xfrm>
            <a:off x="11094904" y="2283731"/>
            <a:ext cx="1106424" cy="1133856"/>
          </a:xfrm>
        </p:spPr>
        <p:txBody>
          <a:bodyPr>
            <a:noAutofit/>
          </a:bodyPr>
          <a:lstStyle>
            <a:lvl1pPr>
              <a:defRPr sz="1600"/>
            </a:lvl1pPr>
          </a:lstStyle>
          <a:p>
            <a:endParaRPr lang="en-US"/>
          </a:p>
        </p:txBody>
      </p:sp>
      <p:sp>
        <p:nvSpPr>
          <p:cNvPr id="36" name="Picture Placeholder 2">
            <a:extLst>
              <a:ext uri="{FF2B5EF4-FFF2-40B4-BE49-F238E27FC236}">
                <a16:creationId xmlns:a16="http://schemas.microsoft.com/office/drawing/2014/main" id="{3D513374-E101-40C8-84C3-5958D30D7599}"/>
              </a:ext>
            </a:extLst>
          </p:cNvPr>
          <p:cNvSpPr>
            <a:spLocks noGrp="1"/>
          </p:cNvSpPr>
          <p:nvPr>
            <p:ph type="pic" sz="quarter" idx="43"/>
          </p:nvPr>
        </p:nvSpPr>
        <p:spPr>
          <a:xfrm>
            <a:off x="0" y="3425595"/>
            <a:ext cx="1106424" cy="1133856"/>
          </a:xfrm>
        </p:spPr>
        <p:txBody>
          <a:bodyPr>
            <a:noAutofit/>
          </a:bodyPr>
          <a:lstStyle>
            <a:lvl1pPr>
              <a:defRPr sz="1600"/>
            </a:lvl1pPr>
          </a:lstStyle>
          <a:p>
            <a:endParaRPr lang="en-US"/>
          </a:p>
        </p:txBody>
      </p:sp>
      <p:sp>
        <p:nvSpPr>
          <p:cNvPr id="37" name="Picture Placeholder 2">
            <a:extLst>
              <a:ext uri="{FF2B5EF4-FFF2-40B4-BE49-F238E27FC236}">
                <a16:creationId xmlns:a16="http://schemas.microsoft.com/office/drawing/2014/main" id="{235711C1-6E53-4A20-9057-4D23465939FB}"/>
              </a:ext>
            </a:extLst>
          </p:cNvPr>
          <p:cNvSpPr>
            <a:spLocks noGrp="1"/>
          </p:cNvSpPr>
          <p:nvPr>
            <p:ph type="pic" sz="quarter" idx="44"/>
          </p:nvPr>
        </p:nvSpPr>
        <p:spPr>
          <a:xfrm>
            <a:off x="1109491" y="3425595"/>
            <a:ext cx="1106424" cy="1133856"/>
          </a:xfrm>
        </p:spPr>
        <p:txBody>
          <a:bodyPr>
            <a:noAutofit/>
          </a:bodyPr>
          <a:lstStyle>
            <a:lvl1pPr>
              <a:defRPr sz="1600"/>
            </a:lvl1pPr>
          </a:lstStyle>
          <a:p>
            <a:endParaRPr lang="en-US"/>
          </a:p>
        </p:txBody>
      </p:sp>
      <p:sp>
        <p:nvSpPr>
          <p:cNvPr id="38" name="Picture Placeholder 2">
            <a:extLst>
              <a:ext uri="{FF2B5EF4-FFF2-40B4-BE49-F238E27FC236}">
                <a16:creationId xmlns:a16="http://schemas.microsoft.com/office/drawing/2014/main" id="{623FD0A3-D55D-4752-90F1-0B23CE03BE87}"/>
              </a:ext>
            </a:extLst>
          </p:cNvPr>
          <p:cNvSpPr>
            <a:spLocks noGrp="1"/>
          </p:cNvSpPr>
          <p:nvPr>
            <p:ph type="pic" sz="quarter" idx="45"/>
          </p:nvPr>
        </p:nvSpPr>
        <p:spPr>
          <a:xfrm>
            <a:off x="2218980" y="3425595"/>
            <a:ext cx="1106424" cy="1133856"/>
          </a:xfrm>
        </p:spPr>
        <p:txBody>
          <a:bodyPr>
            <a:noAutofit/>
          </a:bodyPr>
          <a:lstStyle>
            <a:lvl1pPr>
              <a:defRPr sz="1600"/>
            </a:lvl1pPr>
          </a:lstStyle>
          <a:p>
            <a:endParaRPr lang="en-US"/>
          </a:p>
        </p:txBody>
      </p:sp>
      <p:sp>
        <p:nvSpPr>
          <p:cNvPr id="39" name="Picture Placeholder 2">
            <a:extLst>
              <a:ext uri="{FF2B5EF4-FFF2-40B4-BE49-F238E27FC236}">
                <a16:creationId xmlns:a16="http://schemas.microsoft.com/office/drawing/2014/main" id="{51E8544A-6D0D-432C-A232-7098CAF9B722}"/>
              </a:ext>
            </a:extLst>
          </p:cNvPr>
          <p:cNvSpPr>
            <a:spLocks noGrp="1"/>
          </p:cNvSpPr>
          <p:nvPr>
            <p:ph type="pic" sz="quarter" idx="46"/>
          </p:nvPr>
        </p:nvSpPr>
        <p:spPr>
          <a:xfrm>
            <a:off x="3328471" y="3425595"/>
            <a:ext cx="1106424" cy="1133856"/>
          </a:xfrm>
        </p:spPr>
        <p:txBody>
          <a:bodyPr>
            <a:noAutofit/>
          </a:bodyPr>
          <a:lstStyle>
            <a:lvl1pPr>
              <a:defRPr sz="1600"/>
            </a:lvl1pPr>
          </a:lstStyle>
          <a:p>
            <a:endParaRPr lang="en-US"/>
          </a:p>
        </p:txBody>
      </p:sp>
      <p:sp>
        <p:nvSpPr>
          <p:cNvPr id="40" name="Picture Placeholder 2">
            <a:extLst>
              <a:ext uri="{FF2B5EF4-FFF2-40B4-BE49-F238E27FC236}">
                <a16:creationId xmlns:a16="http://schemas.microsoft.com/office/drawing/2014/main" id="{DE99E7B6-E56C-44F7-BCA7-3212785F1089}"/>
              </a:ext>
            </a:extLst>
          </p:cNvPr>
          <p:cNvSpPr>
            <a:spLocks noGrp="1"/>
          </p:cNvSpPr>
          <p:nvPr>
            <p:ph type="pic" sz="quarter" idx="47"/>
          </p:nvPr>
        </p:nvSpPr>
        <p:spPr>
          <a:xfrm>
            <a:off x="4437960" y="3425595"/>
            <a:ext cx="1106424" cy="1133856"/>
          </a:xfrm>
        </p:spPr>
        <p:txBody>
          <a:bodyPr>
            <a:noAutofit/>
          </a:bodyPr>
          <a:lstStyle>
            <a:lvl1pPr>
              <a:defRPr sz="1600"/>
            </a:lvl1pPr>
          </a:lstStyle>
          <a:p>
            <a:endParaRPr lang="en-US"/>
          </a:p>
        </p:txBody>
      </p:sp>
      <p:sp>
        <p:nvSpPr>
          <p:cNvPr id="41" name="Picture Placeholder 2">
            <a:extLst>
              <a:ext uri="{FF2B5EF4-FFF2-40B4-BE49-F238E27FC236}">
                <a16:creationId xmlns:a16="http://schemas.microsoft.com/office/drawing/2014/main" id="{C38AE65A-7BFC-4ADB-A698-3AEC4BDFDDB3}"/>
              </a:ext>
            </a:extLst>
          </p:cNvPr>
          <p:cNvSpPr>
            <a:spLocks noGrp="1"/>
          </p:cNvSpPr>
          <p:nvPr>
            <p:ph type="pic" sz="quarter" idx="48"/>
          </p:nvPr>
        </p:nvSpPr>
        <p:spPr>
          <a:xfrm>
            <a:off x="5547451" y="3425595"/>
            <a:ext cx="1106424" cy="1133856"/>
          </a:xfrm>
        </p:spPr>
        <p:txBody>
          <a:bodyPr>
            <a:noAutofit/>
          </a:bodyPr>
          <a:lstStyle>
            <a:lvl1pPr>
              <a:defRPr sz="1600"/>
            </a:lvl1pPr>
          </a:lstStyle>
          <a:p>
            <a:endParaRPr lang="en-US"/>
          </a:p>
        </p:txBody>
      </p:sp>
      <p:sp>
        <p:nvSpPr>
          <p:cNvPr id="42" name="Picture Placeholder 2">
            <a:extLst>
              <a:ext uri="{FF2B5EF4-FFF2-40B4-BE49-F238E27FC236}">
                <a16:creationId xmlns:a16="http://schemas.microsoft.com/office/drawing/2014/main" id="{5E84C6FB-14CD-4A5E-B966-64210397BEB1}"/>
              </a:ext>
            </a:extLst>
          </p:cNvPr>
          <p:cNvSpPr>
            <a:spLocks noGrp="1"/>
          </p:cNvSpPr>
          <p:nvPr>
            <p:ph type="pic" sz="quarter" idx="49"/>
          </p:nvPr>
        </p:nvSpPr>
        <p:spPr>
          <a:xfrm>
            <a:off x="6656940" y="3425595"/>
            <a:ext cx="1106424" cy="1133856"/>
          </a:xfrm>
        </p:spPr>
        <p:txBody>
          <a:bodyPr>
            <a:noAutofit/>
          </a:bodyPr>
          <a:lstStyle>
            <a:lvl1pPr>
              <a:defRPr sz="1600"/>
            </a:lvl1pPr>
          </a:lstStyle>
          <a:p>
            <a:endParaRPr lang="en-US"/>
          </a:p>
        </p:txBody>
      </p:sp>
      <p:sp>
        <p:nvSpPr>
          <p:cNvPr id="43" name="Picture Placeholder 2">
            <a:extLst>
              <a:ext uri="{FF2B5EF4-FFF2-40B4-BE49-F238E27FC236}">
                <a16:creationId xmlns:a16="http://schemas.microsoft.com/office/drawing/2014/main" id="{44FBB90F-B3B3-4557-AF5B-A2E730046E36}"/>
              </a:ext>
            </a:extLst>
          </p:cNvPr>
          <p:cNvSpPr>
            <a:spLocks noGrp="1"/>
          </p:cNvSpPr>
          <p:nvPr>
            <p:ph type="pic" sz="quarter" idx="50"/>
          </p:nvPr>
        </p:nvSpPr>
        <p:spPr>
          <a:xfrm>
            <a:off x="7766431" y="3425595"/>
            <a:ext cx="1106424" cy="1133856"/>
          </a:xfrm>
        </p:spPr>
        <p:txBody>
          <a:bodyPr>
            <a:noAutofit/>
          </a:bodyPr>
          <a:lstStyle>
            <a:lvl1pPr>
              <a:defRPr sz="1600"/>
            </a:lvl1pPr>
          </a:lstStyle>
          <a:p>
            <a:endParaRPr lang="en-US"/>
          </a:p>
        </p:txBody>
      </p:sp>
      <p:sp>
        <p:nvSpPr>
          <p:cNvPr id="44" name="Picture Placeholder 2">
            <a:extLst>
              <a:ext uri="{FF2B5EF4-FFF2-40B4-BE49-F238E27FC236}">
                <a16:creationId xmlns:a16="http://schemas.microsoft.com/office/drawing/2014/main" id="{FC8FDA51-E8E9-4794-AD67-3F3D2089F264}"/>
              </a:ext>
            </a:extLst>
          </p:cNvPr>
          <p:cNvSpPr>
            <a:spLocks noGrp="1"/>
          </p:cNvSpPr>
          <p:nvPr>
            <p:ph type="pic" sz="quarter" idx="51"/>
          </p:nvPr>
        </p:nvSpPr>
        <p:spPr>
          <a:xfrm>
            <a:off x="8875920" y="3425595"/>
            <a:ext cx="1106424" cy="1133856"/>
          </a:xfrm>
        </p:spPr>
        <p:txBody>
          <a:bodyPr>
            <a:noAutofit/>
          </a:bodyPr>
          <a:lstStyle>
            <a:lvl1pPr>
              <a:defRPr sz="1600"/>
            </a:lvl1pPr>
          </a:lstStyle>
          <a:p>
            <a:endParaRPr lang="en-US"/>
          </a:p>
        </p:txBody>
      </p:sp>
      <p:sp>
        <p:nvSpPr>
          <p:cNvPr id="45" name="Picture Placeholder 2">
            <a:extLst>
              <a:ext uri="{FF2B5EF4-FFF2-40B4-BE49-F238E27FC236}">
                <a16:creationId xmlns:a16="http://schemas.microsoft.com/office/drawing/2014/main" id="{7512282B-726B-44D2-9B1A-2F20FC4E9CE6}"/>
              </a:ext>
            </a:extLst>
          </p:cNvPr>
          <p:cNvSpPr>
            <a:spLocks noGrp="1"/>
          </p:cNvSpPr>
          <p:nvPr>
            <p:ph type="pic" sz="quarter" idx="52"/>
          </p:nvPr>
        </p:nvSpPr>
        <p:spPr>
          <a:xfrm>
            <a:off x="9985411" y="3425595"/>
            <a:ext cx="1106424" cy="1133856"/>
          </a:xfrm>
        </p:spPr>
        <p:txBody>
          <a:bodyPr>
            <a:noAutofit/>
          </a:bodyPr>
          <a:lstStyle>
            <a:lvl1pPr>
              <a:defRPr sz="1600"/>
            </a:lvl1pPr>
          </a:lstStyle>
          <a:p>
            <a:endParaRPr lang="en-US"/>
          </a:p>
        </p:txBody>
      </p:sp>
      <p:sp>
        <p:nvSpPr>
          <p:cNvPr id="46" name="Picture Placeholder 2">
            <a:extLst>
              <a:ext uri="{FF2B5EF4-FFF2-40B4-BE49-F238E27FC236}">
                <a16:creationId xmlns:a16="http://schemas.microsoft.com/office/drawing/2014/main" id="{A5A798D3-0499-4835-9AC7-A7B2ED2CE33B}"/>
              </a:ext>
            </a:extLst>
          </p:cNvPr>
          <p:cNvSpPr>
            <a:spLocks noGrp="1"/>
          </p:cNvSpPr>
          <p:nvPr>
            <p:ph type="pic" sz="quarter" idx="53"/>
          </p:nvPr>
        </p:nvSpPr>
        <p:spPr>
          <a:xfrm>
            <a:off x="11094904" y="3425595"/>
            <a:ext cx="1106424" cy="1133856"/>
          </a:xfrm>
        </p:spPr>
        <p:txBody>
          <a:bodyPr>
            <a:noAutofit/>
          </a:bodyPr>
          <a:lstStyle>
            <a:lvl1pPr>
              <a:defRPr sz="1600"/>
            </a:lvl1pPr>
          </a:lstStyle>
          <a:p>
            <a:endParaRPr lang="en-US"/>
          </a:p>
        </p:txBody>
      </p:sp>
      <p:sp>
        <p:nvSpPr>
          <p:cNvPr id="47" name="Picture Placeholder 2">
            <a:extLst>
              <a:ext uri="{FF2B5EF4-FFF2-40B4-BE49-F238E27FC236}">
                <a16:creationId xmlns:a16="http://schemas.microsoft.com/office/drawing/2014/main" id="{112E2A48-02FF-4084-A574-5EC48B863967}"/>
              </a:ext>
            </a:extLst>
          </p:cNvPr>
          <p:cNvSpPr>
            <a:spLocks noGrp="1"/>
          </p:cNvSpPr>
          <p:nvPr>
            <p:ph type="pic" sz="quarter" idx="54"/>
          </p:nvPr>
        </p:nvSpPr>
        <p:spPr>
          <a:xfrm>
            <a:off x="0" y="4567460"/>
            <a:ext cx="1106424" cy="1133856"/>
          </a:xfrm>
        </p:spPr>
        <p:txBody>
          <a:bodyPr>
            <a:noAutofit/>
          </a:bodyPr>
          <a:lstStyle>
            <a:lvl1pPr>
              <a:defRPr sz="1600"/>
            </a:lvl1pPr>
          </a:lstStyle>
          <a:p>
            <a:endParaRPr lang="en-US"/>
          </a:p>
        </p:txBody>
      </p:sp>
      <p:sp>
        <p:nvSpPr>
          <p:cNvPr id="48" name="Picture Placeholder 2">
            <a:extLst>
              <a:ext uri="{FF2B5EF4-FFF2-40B4-BE49-F238E27FC236}">
                <a16:creationId xmlns:a16="http://schemas.microsoft.com/office/drawing/2014/main" id="{E5CF974B-F7DD-43D5-85A1-5C3386120D91}"/>
              </a:ext>
            </a:extLst>
          </p:cNvPr>
          <p:cNvSpPr>
            <a:spLocks noGrp="1"/>
          </p:cNvSpPr>
          <p:nvPr>
            <p:ph type="pic" sz="quarter" idx="55"/>
          </p:nvPr>
        </p:nvSpPr>
        <p:spPr>
          <a:xfrm>
            <a:off x="1109491" y="4567460"/>
            <a:ext cx="1106424" cy="1133856"/>
          </a:xfrm>
        </p:spPr>
        <p:txBody>
          <a:bodyPr>
            <a:noAutofit/>
          </a:bodyPr>
          <a:lstStyle>
            <a:lvl1pPr>
              <a:defRPr sz="1600"/>
            </a:lvl1pPr>
          </a:lstStyle>
          <a:p>
            <a:endParaRPr lang="en-US"/>
          </a:p>
        </p:txBody>
      </p:sp>
      <p:sp>
        <p:nvSpPr>
          <p:cNvPr id="49" name="Picture Placeholder 2">
            <a:extLst>
              <a:ext uri="{FF2B5EF4-FFF2-40B4-BE49-F238E27FC236}">
                <a16:creationId xmlns:a16="http://schemas.microsoft.com/office/drawing/2014/main" id="{1F5AED9C-9D3D-4602-AA3C-536AA7528393}"/>
              </a:ext>
            </a:extLst>
          </p:cNvPr>
          <p:cNvSpPr>
            <a:spLocks noGrp="1"/>
          </p:cNvSpPr>
          <p:nvPr>
            <p:ph type="pic" sz="quarter" idx="56"/>
          </p:nvPr>
        </p:nvSpPr>
        <p:spPr>
          <a:xfrm>
            <a:off x="2218980" y="4567460"/>
            <a:ext cx="1106424" cy="1133856"/>
          </a:xfrm>
        </p:spPr>
        <p:txBody>
          <a:bodyPr>
            <a:noAutofit/>
          </a:bodyPr>
          <a:lstStyle>
            <a:lvl1pPr>
              <a:defRPr sz="1600"/>
            </a:lvl1pPr>
          </a:lstStyle>
          <a:p>
            <a:endParaRPr lang="en-US"/>
          </a:p>
        </p:txBody>
      </p:sp>
      <p:sp>
        <p:nvSpPr>
          <p:cNvPr id="50" name="Picture Placeholder 2">
            <a:extLst>
              <a:ext uri="{FF2B5EF4-FFF2-40B4-BE49-F238E27FC236}">
                <a16:creationId xmlns:a16="http://schemas.microsoft.com/office/drawing/2014/main" id="{D831B70B-2D8F-4F87-A820-550CAFA4897A}"/>
              </a:ext>
            </a:extLst>
          </p:cNvPr>
          <p:cNvSpPr>
            <a:spLocks noGrp="1"/>
          </p:cNvSpPr>
          <p:nvPr>
            <p:ph type="pic" sz="quarter" idx="57"/>
          </p:nvPr>
        </p:nvSpPr>
        <p:spPr>
          <a:xfrm>
            <a:off x="3328471" y="4567460"/>
            <a:ext cx="1106424" cy="1133856"/>
          </a:xfrm>
        </p:spPr>
        <p:txBody>
          <a:bodyPr>
            <a:noAutofit/>
          </a:bodyPr>
          <a:lstStyle>
            <a:lvl1pPr>
              <a:defRPr sz="1600"/>
            </a:lvl1pPr>
          </a:lstStyle>
          <a:p>
            <a:endParaRPr lang="en-US"/>
          </a:p>
        </p:txBody>
      </p:sp>
      <p:sp>
        <p:nvSpPr>
          <p:cNvPr id="51" name="Picture Placeholder 2">
            <a:extLst>
              <a:ext uri="{FF2B5EF4-FFF2-40B4-BE49-F238E27FC236}">
                <a16:creationId xmlns:a16="http://schemas.microsoft.com/office/drawing/2014/main" id="{5CC88F26-EE37-47D6-82C0-B8955431B5D9}"/>
              </a:ext>
            </a:extLst>
          </p:cNvPr>
          <p:cNvSpPr>
            <a:spLocks noGrp="1"/>
          </p:cNvSpPr>
          <p:nvPr>
            <p:ph type="pic" sz="quarter" idx="58"/>
          </p:nvPr>
        </p:nvSpPr>
        <p:spPr>
          <a:xfrm>
            <a:off x="4437960" y="4567460"/>
            <a:ext cx="1106424" cy="1133856"/>
          </a:xfrm>
        </p:spPr>
        <p:txBody>
          <a:bodyPr>
            <a:noAutofit/>
          </a:bodyPr>
          <a:lstStyle>
            <a:lvl1pPr>
              <a:defRPr sz="1600"/>
            </a:lvl1pPr>
          </a:lstStyle>
          <a:p>
            <a:endParaRPr lang="en-US"/>
          </a:p>
        </p:txBody>
      </p:sp>
      <p:sp>
        <p:nvSpPr>
          <p:cNvPr id="52" name="Picture Placeholder 2">
            <a:extLst>
              <a:ext uri="{FF2B5EF4-FFF2-40B4-BE49-F238E27FC236}">
                <a16:creationId xmlns:a16="http://schemas.microsoft.com/office/drawing/2014/main" id="{CEA06972-2A5E-4A0F-A04A-14DC5BE10DAE}"/>
              </a:ext>
            </a:extLst>
          </p:cNvPr>
          <p:cNvSpPr>
            <a:spLocks noGrp="1"/>
          </p:cNvSpPr>
          <p:nvPr>
            <p:ph type="pic" sz="quarter" idx="59"/>
          </p:nvPr>
        </p:nvSpPr>
        <p:spPr>
          <a:xfrm>
            <a:off x="5547451" y="4567460"/>
            <a:ext cx="1106424" cy="1133856"/>
          </a:xfrm>
        </p:spPr>
        <p:txBody>
          <a:bodyPr>
            <a:noAutofit/>
          </a:bodyPr>
          <a:lstStyle>
            <a:lvl1pPr>
              <a:defRPr sz="1600"/>
            </a:lvl1pPr>
          </a:lstStyle>
          <a:p>
            <a:endParaRPr lang="en-US"/>
          </a:p>
        </p:txBody>
      </p:sp>
      <p:sp>
        <p:nvSpPr>
          <p:cNvPr id="53" name="Picture Placeholder 2">
            <a:extLst>
              <a:ext uri="{FF2B5EF4-FFF2-40B4-BE49-F238E27FC236}">
                <a16:creationId xmlns:a16="http://schemas.microsoft.com/office/drawing/2014/main" id="{B76AF125-D6B3-4F29-9FDF-48A9A5BF41B9}"/>
              </a:ext>
            </a:extLst>
          </p:cNvPr>
          <p:cNvSpPr>
            <a:spLocks noGrp="1"/>
          </p:cNvSpPr>
          <p:nvPr>
            <p:ph type="pic" sz="quarter" idx="60"/>
          </p:nvPr>
        </p:nvSpPr>
        <p:spPr>
          <a:xfrm>
            <a:off x="6656940" y="4567460"/>
            <a:ext cx="1106424" cy="1133856"/>
          </a:xfrm>
        </p:spPr>
        <p:txBody>
          <a:bodyPr>
            <a:noAutofit/>
          </a:bodyPr>
          <a:lstStyle>
            <a:lvl1pPr>
              <a:defRPr sz="1600"/>
            </a:lvl1pPr>
          </a:lstStyle>
          <a:p>
            <a:endParaRPr lang="en-US"/>
          </a:p>
        </p:txBody>
      </p:sp>
      <p:sp>
        <p:nvSpPr>
          <p:cNvPr id="54" name="Picture Placeholder 2">
            <a:extLst>
              <a:ext uri="{FF2B5EF4-FFF2-40B4-BE49-F238E27FC236}">
                <a16:creationId xmlns:a16="http://schemas.microsoft.com/office/drawing/2014/main" id="{FC395B6A-381F-4149-9F38-DB6364364176}"/>
              </a:ext>
            </a:extLst>
          </p:cNvPr>
          <p:cNvSpPr>
            <a:spLocks noGrp="1"/>
          </p:cNvSpPr>
          <p:nvPr>
            <p:ph type="pic" sz="quarter" idx="61"/>
          </p:nvPr>
        </p:nvSpPr>
        <p:spPr>
          <a:xfrm>
            <a:off x="7766431" y="4567460"/>
            <a:ext cx="1106424" cy="1133856"/>
          </a:xfrm>
        </p:spPr>
        <p:txBody>
          <a:bodyPr>
            <a:noAutofit/>
          </a:bodyPr>
          <a:lstStyle>
            <a:lvl1pPr>
              <a:defRPr sz="1600"/>
            </a:lvl1pPr>
          </a:lstStyle>
          <a:p>
            <a:endParaRPr lang="en-US"/>
          </a:p>
        </p:txBody>
      </p:sp>
      <p:sp>
        <p:nvSpPr>
          <p:cNvPr id="55" name="Picture Placeholder 2">
            <a:extLst>
              <a:ext uri="{FF2B5EF4-FFF2-40B4-BE49-F238E27FC236}">
                <a16:creationId xmlns:a16="http://schemas.microsoft.com/office/drawing/2014/main" id="{A06F6AE2-A204-4D09-935B-0BF61092C138}"/>
              </a:ext>
            </a:extLst>
          </p:cNvPr>
          <p:cNvSpPr>
            <a:spLocks noGrp="1"/>
          </p:cNvSpPr>
          <p:nvPr>
            <p:ph type="pic" sz="quarter" idx="62"/>
          </p:nvPr>
        </p:nvSpPr>
        <p:spPr>
          <a:xfrm>
            <a:off x="8875920" y="4567460"/>
            <a:ext cx="1106424" cy="1133856"/>
          </a:xfrm>
        </p:spPr>
        <p:txBody>
          <a:bodyPr>
            <a:noAutofit/>
          </a:bodyPr>
          <a:lstStyle>
            <a:lvl1pPr>
              <a:defRPr sz="1600"/>
            </a:lvl1pPr>
          </a:lstStyle>
          <a:p>
            <a:endParaRPr lang="en-US"/>
          </a:p>
        </p:txBody>
      </p:sp>
      <p:sp>
        <p:nvSpPr>
          <p:cNvPr id="56" name="Picture Placeholder 2">
            <a:extLst>
              <a:ext uri="{FF2B5EF4-FFF2-40B4-BE49-F238E27FC236}">
                <a16:creationId xmlns:a16="http://schemas.microsoft.com/office/drawing/2014/main" id="{1FAA7897-3046-4CCB-AC6B-DF9E23EBBEFC}"/>
              </a:ext>
            </a:extLst>
          </p:cNvPr>
          <p:cNvSpPr>
            <a:spLocks noGrp="1"/>
          </p:cNvSpPr>
          <p:nvPr>
            <p:ph type="pic" sz="quarter" idx="63"/>
          </p:nvPr>
        </p:nvSpPr>
        <p:spPr>
          <a:xfrm>
            <a:off x="9985411" y="4567460"/>
            <a:ext cx="1106424" cy="1133856"/>
          </a:xfrm>
        </p:spPr>
        <p:txBody>
          <a:bodyPr>
            <a:noAutofit/>
          </a:bodyPr>
          <a:lstStyle>
            <a:lvl1pPr>
              <a:defRPr sz="1600"/>
            </a:lvl1pPr>
          </a:lstStyle>
          <a:p>
            <a:endParaRPr lang="en-US"/>
          </a:p>
        </p:txBody>
      </p:sp>
      <p:sp>
        <p:nvSpPr>
          <p:cNvPr id="57" name="Picture Placeholder 2">
            <a:extLst>
              <a:ext uri="{FF2B5EF4-FFF2-40B4-BE49-F238E27FC236}">
                <a16:creationId xmlns:a16="http://schemas.microsoft.com/office/drawing/2014/main" id="{727BB4D4-6310-44E2-A4A2-7E1BD0DE0811}"/>
              </a:ext>
            </a:extLst>
          </p:cNvPr>
          <p:cNvSpPr>
            <a:spLocks noGrp="1"/>
          </p:cNvSpPr>
          <p:nvPr>
            <p:ph type="pic" sz="quarter" idx="64"/>
          </p:nvPr>
        </p:nvSpPr>
        <p:spPr>
          <a:xfrm>
            <a:off x="11094904" y="4567460"/>
            <a:ext cx="1106424" cy="1133856"/>
          </a:xfrm>
        </p:spPr>
        <p:txBody>
          <a:bodyPr>
            <a:noAutofit/>
          </a:bodyPr>
          <a:lstStyle>
            <a:lvl1pPr>
              <a:defRPr sz="1600"/>
            </a:lvl1pPr>
          </a:lstStyle>
          <a:p>
            <a:endParaRPr lang="en-US"/>
          </a:p>
        </p:txBody>
      </p:sp>
      <p:sp>
        <p:nvSpPr>
          <p:cNvPr id="58" name="Picture Placeholder 2">
            <a:extLst>
              <a:ext uri="{FF2B5EF4-FFF2-40B4-BE49-F238E27FC236}">
                <a16:creationId xmlns:a16="http://schemas.microsoft.com/office/drawing/2014/main" id="{6079C44A-E333-4EF3-9EFB-39CDB2DAC879}"/>
              </a:ext>
            </a:extLst>
          </p:cNvPr>
          <p:cNvSpPr>
            <a:spLocks noGrp="1"/>
          </p:cNvSpPr>
          <p:nvPr>
            <p:ph type="pic" sz="quarter" idx="65"/>
          </p:nvPr>
        </p:nvSpPr>
        <p:spPr>
          <a:xfrm>
            <a:off x="0" y="5709323"/>
            <a:ext cx="1106424" cy="1133856"/>
          </a:xfrm>
        </p:spPr>
        <p:txBody>
          <a:bodyPr>
            <a:noAutofit/>
          </a:bodyPr>
          <a:lstStyle>
            <a:lvl1pPr>
              <a:defRPr sz="1600"/>
            </a:lvl1pPr>
          </a:lstStyle>
          <a:p>
            <a:endParaRPr lang="en-US"/>
          </a:p>
        </p:txBody>
      </p:sp>
      <p:sp>
        <p:nvSpPr>
          <p:cNvPr id="59" name="Picture Placeholder 2">
            <a:extLst>
              <a:ext uri="{FF2B5EF4-FFF2-40B4-BE49-F238E27FC236}">
                <a16:creationId xmlns:a16="http://schemas.microsoft.com/office/drawing/2014/main" id="{56483443-0FDD-4DC7-8886-9148616E8A02}"/>
              </a:ext>
            </a:extLst>
          </p:cNvPr>
          <p:cNvSpPr>
            <a:spLocks noGrp="1"/>
          </p:cNvSpPr>
          <p:nvPr>
            <p:ph type="pic" sz="quarter" idx="66"/>
          </p:nvPr>
        </p:nvSpPr>
        <p:spPr>
          <a:xfrm>
            <a:off x="1109491" y="5709323"/>
            <a:ext cx="1106424" cy="1133856"/>
          </a:xfrm>
        </p:spPr>
        <p:txBody>
          <a:bodyPr>
            <a:noAutofit/>
          </a:bodyPr>
          <a:lstStyle>
            <a:lvl1pPr>
              <a:defRPr sz="1600"/>
            </a:lvl1pPr>
          </a:lstStyle>
          <a:p>
            <a:endParaRPr lang="en-US"/>
          </a:p>
        </p:txBody>
      </p:sp>
      <p:sp>
        <p:nvSpPr>
          <p:cNvPr id="60" name="Picture Placeholder 2">
            <a:extLst>
              <a:ext uri="{FF2B5EF4-FFF2-40B4-BE49-F238E27FC236}">
                <a16:creationId xmlns:a16="http://schemas.microsoft.com/office/drawing/2014/main" id="{53522F19-3C0E-4667-8A43-68802AB22AE5}"/>
              </a:ext>
            </a:extLst>
          </p:cNvPr>
          <p:cNvSpPr>
            <a:spLocks noGrp="1"/>
          </p:cNvSpPr>
          <p:nvPr>
            <p:ph type="pic" sz="quarter" idx="67"/>
          </p:nvPr>
        </p:nvSpPr>
        <p:spPr>
          <a:xfrm>
            <a:off x="2218980" y="5709323"/>
            <a:ext cx="1106424" cy="1133856"/>
          </a:xfrm>
        </p:spPr>
        <p:txBody>
          <a:bodyPr>
            <a:noAutofit/>
          </a:bodyPr>
          <a:lstStyle>
            <a:lvl1pPr>
              <a:defRPr sz="1600"/>
            </a:lvl1pPr>
          </a:lstStyle>
          <a:p>
            <a:endParaRPr lang="en-US"/>
          </a:p>
        </p:txBody>
      </p:sp>
      <p:sp>
        <p:nvSpPr>
          <p:cNvPr id="61" name="Picture Placeholder 2">
            <a:extLst>
              <a:ext uri="{FF2B5EF4-FFF2-40B4-BE49-F238E27FC236}">
                <a16:creationId xmlns:a16="http://schemas.microsoft.com/office/drawing/2014/main" id="{52FA25C2-2B18-4C2A-A763-1C19815320A8}"/>
              </a:ext>
            </a:extLst>
          </p:cNvPr>
          <p:cNvSpPr>
            <a:spLocks noGrp="1"/>
          </p:cNvSpPr>
          <p:nvPr>
            <p:ph type="pic" sz="quarter" idx="68"/>
          </p:nvPr>
        </p:nvSpPr>
        <p:spPr>
          <a:xfrm>
            <a:off x="3328471" y="5709323"/>
            <a:ext cx="1106424" cy="1133856"/>
          </a:xfrm>
        </p:spPr>
        <p:txBody>
          <a:bodyPr>
            <a:noAutofit/>
          </a:bodyPr>
          <a:lstStyle>
            <a:lvl1pPr>
              <a:defRPr sz="1600"/>
            </a:lvl1pPr>
          </a:lstStyle>
          <a:p>
            <a:endParaRPr lang="en-US"/>
          </a:p>
        </p:txBody>
      </p:sp>
      <p:sp>
        <p:nvSpPr>
          <p:cNvPr id="62" name="Picture Placeholder 2">
            <a:extLst>
              <a:ext uri="{FF2B5EF4-FFF2-40B4-BE49-F238E27FC236}">
                <a16:creationId xmlns:a16="http://schemas.microsoft.com/office/drawing/2014/main" id="{43653990-CD9C-4B2C-B3A3-C3CBA3464FBD}"/>
              </a:ext>
            </a:extLst>
          </p:cNvPr>
          <p:cNvSpPr>
            <a:spLocks noGrp="1"/>
          </p:cNvSpPr>
          <p:nvPr>
            <p:ph type="pic" sz="quarter" idx="69"/>
          </p:nvPr>
        </p:nvSpPr>
        <p:spPr>
          <a:xfrm>
            <a:off x="4437960" y="5709323"/>
            <a:ext cx="1106424" cy="1133856"/>
          </a:xfrm>
        </p:spPr>
        <p:txBody>
          <a:bodyPr>
            <a:noAutofit/>
          </a:bodyPr>
          <a:lstStyle>
            <a:lvl1pPr>
              <a:defRPr sz="1600"/>
            </a:lvl1pPr>
          </a:lstStyle>
          <a:p>
            <a:endParaRPr lang="en-US"/>
          </a:p>
        </p:txBody>
      </p:sp>
      <p:sp>
        <p:nvSpPr>
          <p:cNvPr id="63" name="Picture Placeholder 2">
            <a:extLst>
              <a:ext uri="{FF2B5EF4-FFF2-40B4-BE49-F238E27FC236}">
                <a16:creationId xmlns:a16="http://schemas.microsoft.com/office/drawing/2014/main" id="{0843BBF7-26F5-4020-B684-DC6476FEFD00}"/>
              </a:ext>
            </a:extLst>
          </p:cNvPr>
          <p:cNvSpPr>
            <a:spLocks noGrp="1"/>
          </p:cNvSpPr>
          <p:nvPr>
            <p:ph type="pic" sz="quarter" idx="70"/>
          </p:nvPr>
        </p:nvSpPr>
        <p:spPr>
          <a:xfrm>
            <a:off x="5547451" y="5709323"/>
            <a:ext cx="1106424" cy="1133856"/>
          </a:xfrm>
        </p:spPr>
        <p:txBody>
          <a:bodyPr>
            <a:noAutofit/>
          </a:bodyPr>
          <a:lstStyle>
            <a:lvl1pPr>
              <a:defRPr sz="1600"/>
            </a:lvl1pPr>
          </a:lstStyle>
          <a:p>
            <a:endParaRPr lang="en-US"/>
          </a:p>
        </p:txBody>
      </p:sp>
      <p:sp>
        <p:nvSpPr>
          <p:cNvPr id="64" name="Picture Placeholder 2">
            <a:extLst>
              <a:ext uri="{FF2B5EF4-FFF2-40B4-BE49-F238E27FC236}">
                <a16:creationId xmlns:a16="http://schemas.microsoft.com/office/drawing/2014/main" id="{F451562E-DD2E-41B7-8739-375248E1096E}"/>
              </a:ext>
            </a:extLst>
          </p:cNvPr>
          <p:cNvSpPr>
            <a:spLocks noGrp="1"/>
          </p:cNvSpPr>
          <p:nvPr>
            <p:ph type="pic" sz="quarter" idx="71"/>
          </p:nvPr>
        </p:nvSpPr>
        <p:spPr>
          <a:xfrm>
            <a:off x="6656940" y="5709323"/>
            <a:ext cx="1106424" cy="1133856"/>
          </a:xfrm>
        </p:spPr>
        <p:txBody>
          <a:bodyPr>
            <a:noAutofit/>
          </a:bodyPr>
          <a:lstStyle>
            <a:lvl1pPr>
              <a:defRPr sz="1600"/>
            </a:lvl1pPr>
          </a:lstStyle>
          <a:p>
            <a:endParaRPr lang="en-US"/>
          </a:p>
        </p:txBody>
      </p:sp>
      <p:sp>
        <p:nvSpPr>
          <p:cNvPr id="65" name="Picture Placeholder 2">
            <a:extLst>
              <a:ext uri="{FF2B5EF4-FFF2-40B4-BE49-F238E27FC236}">
                <a16:creationId xmlns:a16="http://schemas.microsoft.com/office/drawing/2014/main" id="{B6144B2F-2A59-4807-A1AC-F07E5C1DDD02}"/>
              </a:ext>
            </a:extLst>
          </p:cNvPr>
          <p:cNvSpPr>
            <a:spLocks noGrp="1"/>
          </p:cNvSpPr>
          <p:nvPr>
            <p:ph type="pic" sz="quarter" idx="72"/>
          </p:nvPr>
        </p:nvSpPr>
        <p:spPr>
          <a:xfrm>
            <a:off x="7766431" y="5709323"/>
            <a:ext cx="1106424" cy="1133856"/>
          </a:xfrm>
        </p:spPr>
        <p:txBody>
          <a:bodyPr>
            <a:noAutofit/>
          </a:bodyPr>
          <a:lstStyle>
            <a:lvl1pPr>
              <a:defRPr sz="1600"/>
            </a:lvl1pPr>
          </a:lstStyle>
          <a:p>
            <a:endParaRPr lang="en-US"/>
          </a:p>
        </p:txBody>
      </p:sp>
      <p:sp>
        <p:nvSpPr>
          <p:cNvPr id="66" name="Picture Placeholder 2">
            <a:extLst>
              <a:ext uri="{FF2B5EF4-FFF2-40B4-BE49-F238E27FC236}">
                <a16:creationId xmlns:a16="http://schemas.microsoft.com/office/drawing/2014/main" id="{A97D2F96-FAD0-41DA-8119-B24FB89EF149}"/>
              </a:ext>
            </a:extLst>
          </p:cNvPr>
          <p:cNvSpPr>
            <a:spLocks noGrp="1"/>
          </p:cNvSpPr>
          <p:nvPr>
            <p:ph type="pic" sz="quarter" idx="73"/>
          </p:nvPr>
        </p:nvSpPr>
        <p:spPr>
          <a:xfrm>
            <a:off x="8875920" y="5709323"/>
            <a:ext cx="1106424" cy="1133856"/>
          </a:xfrm>
        </p:spPr>
        <p:txBody>
          <a:bodyPr>
            <a:noAutofit/>
          </a:bodyPr>
          <a:lstStyle>
            <a:lvl1pPr>
              <a:defRPr sz="1600"/>
            </a:lvl1pPr>
          </a:lstStyle>
          <a:p>
            <a:endParaRPr lang="en-US"/>
          </a:p>
        </p:txBody>
      </p:sp>
      <p:sp>
        <p:nvSpPr>
          <p:cNvPr id="67" name="Picture Placeholder 2">
            <a:extLst>
              <a:ext uri="{FF2B5EF4-FFF2-40B4-BE49-F238E27FC236}">
                <a16:creationId xmlns:a16="http://schemas.microsoft.com/office/drawing/2014/main" id="{07FF8504-E94C-48DB-A1BD-ADAE5EB84725}"/>
              </a:ext>
            </a:extLst>
          </p:cNvPr>
          <p:cNvSpPr>
            <a:spLocks noGrp="1"/>
          </p:cNvSpPr>
          <p:nvPr>
            <p:ph type="pic" sz="quarter" idx="74"/>
          </p:nvPr>
        </p:nvSpPr>
        <p:spPr>
          <a:xfrm>
            <a:off x="9985411" y="5709323"/>
            <a:ext cx="1106424" cy="1133856"/>
          </a:xfrm>
        </p:spPr>
        <p:txBody>
          <a:bodyPr>
            <a:noAutofit/>
          </a:bodyPr>
          <a:lstStyle>
            <a:lvl1pPr>
              <a:defRPr sz="1600"/>
            </a:lvl1pPr>
          </a:lstStyle>
          <a:p>
            <a:endParaRPr lang="en-US"/>
          </a:p>
        </p:txBody>
      </p:sp>
      <p:sp>
        <p:nvSpPr>
          <p:cNvPr id="68" name="Picture Placeholder 2">
            <a:extLst>
              <a:ext uri="{FF2B5EF4-FFF2-40B4-BE49-F238E27FC236}">
                <a16:creationId xmlns:a16="http://schemas.microsoft.com/office/drawing/2014/main" id="{BBE52266-0DCC-4632-8ACD-C5535DCEFDB1}"/>
              </a:ext>
            </a:extLst>
          </p:cNvPr>
          <p:cNvSpPr>
            <a:spLocks noGrp="1"/>
          </p:cNvSpPr>
          <p:nvPr>
            <p:ph type="pic" sz="quarter" idx="75"/>
          </p:nvPr>
        </p:nvSpPr>
        <p:spPr>
          <a:xfrm>
            <a:off x="11094904" y="5709323"/>
            <a:ext cx="1106424" cy="1133856"/>
          </a:xfrm>
        </p:spPr>
        <p:txBody>
          <a:bodyPr>
            <a:noAutofit/>
          </a:bodyPr>
          <a:lstStyle>
            <a:lvl1pPr>
              <a:defRPr sz="1600"/>
            </a:lvl1pPr>
          </a:lstStyle>
          <a:p>
            <a:endParaRPr lang="en-US"/>
          </a:p>
        </p:txBody>
      </p:sp>
    </p:spTree>
    <p:extLst>
      <p:ext uri="{BB962C8B-B14F-4D97-AF65-F5344CB8AC3E}">
        <p14:creationId xmlns:p14="http://schemas.microsoft.com/office/powerpoint/2010/main" val="112887279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BLANK 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6E02472-80F5-4CA4-AA0D-5D857B67D2D6}"/>
              </a:ext>
            </a:extLst>
          </p:cNvPr>
          <p:cNvSpPr>
            <a:spLocks noGrp="1"/>
          </p:cNvSpPr>
          <p:nvPr>
            <p:ph type="pic" sz="quarter" idx="10"/>
          </p:nvPr>
        </p:nvSpPr>
        <p:spPr>
          <a:xfrm>
            <a:off x="0" y="1"/>
            <a:ext cx="12192000" cy="430887"/>
          </a:xfrm>
        </p:spPr>
        <p:txBody>
          <a:bodyPr/>
          <a:lstStyle/>
          <a:p>
            <a:endParaRPr lang="en-US"/>
          </a:p>
        </p:txBody>
      </p:sp>
    </p:spTree>
    <p:extLst>
      <p:ext uri="{BB962C8B-B14F-4D97-AF65-F5344CB8AC3E}">
        <p14:creationId xmlns:p14="http://schemas.microsoft.com/office/powerpoint/2010/main" val="128040926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1"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67"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675114693"/>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demo">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2" y="1"/>
            <a:ext cx="12191999" cy="430887"/>
          </a:xfrm>
        </p:spPr>
        <p:txBody>
          <a:bodyPr/>
          <a:lstStyle/>
          <a:p>
            <a:endParaRPr lang="fr-CA"/>
          </a:p>
        </p:txBody>
      </p:sp>
      <p:sp>
        <p:nvSpPr>
          <p:cNvPr id="2" name="Title 1">
            <a:extLst>
              <a:ext uri="{FF2B5EF4-FFF2-40B4-BE49-F238E27FC236}">
                <a16:creationId xmlns:a16="http://schemas.microsoft.com/office/drawing/2014/main" id="{415DB72B-C463-43D6-8A19-BB3FAA11BE2E}"/>
              </a:ext>
            </a:extLst>
          </p:cNvPr>
          <p:cNvSpPr>
            <a:spLocks noGrp="1"/>
          </p:cNvSpPr>
          <p:nvPr>
            <p:ph type="title"/>
          </p:nvPr>
        </p:nvSpPr>
        <p:spPr>
          <a:xfrm>
            <a:off x="7614195" y="4262474"/>
            <a:ext cx="3820063" cy="677108"/>
          </a:xfrm>
        </p:spPr>
        <p:txBody>
          <a:bodyPr anchor="b"/>
          <a:lstStyle>
            <a:lvl1pPr algn="r">
              <a:defRPr sz="4400">
                <a:solidFill>
                  <a:schemeClr val="bg1"/>
                </a:solidFill>
              </a:defRPr>
            </a:lvl1pPr>
          </a:lstStyle>
          <a:p>
            <a:r>
              <a:rPr lang="en-US"/>
              <a:t>Click to edit</a:t>
            </a:r>
          </a:p>
        </p:txBody>
      </p:sp>
      <p:sp>
        <p:nvSpPr>
          <p:cNvPr id="4" name="Text Placeholder 3">
            <a:extLst>
              <a:ext uri="{FF2B5EF4-FFF2-40B4-BE49-F238E27FC236}">
                <a16:creationId xmlns:a16="http://schemas.microsoft.com/office/drawing/2014/main" id="{D64904A7-FC82-4D81-92A2-D3BA25F1B57F}"/>
              </a:ext>
            </a:extLst>
          </p:cNvPr>
          <p:cNvSpPr>
            <a:spLocks noGrp="1"/>
          </p:cNvSpPr>
          <p:nvPr>
            <p:ph type="body" sz="quarter" idx="11" hasCustomPrompt="1"/>
          </p:nvPr>
        </p:nvSpPr>
        <p:spPr>
          <a:xfrm>
            <a:off x="7414691" y="4939582"/>
            <a:ext cx="4019568" cy="369332"/>
          </a:xfrm>
        </p:spPr>
        <p:txBody>
          <a:bodyPr/>
          <a:lstStyle>
            <a:lvl1pPr algn="r">
              <a:defRPr sz="2400">
                <a:solidFill>
                  <a:schemeClr val="bg1"/>
                </a:solidFill>
              </a:defRPr>
            </a:lvl1pPr>
            <a:lvl2pPr algn="r">
              <a:defRPr sz="1800"/>
            </a:lvl2pPr>
            <a:lvl3pPr algn="r">
              <a:defRPr sz="1600" spc="200" baseline="0">
                <a:solidFill>
                  <a:schemeClr val="bg1">
                    <a:lumMod val="50000"/>
                  </a:schemeClr>
                </a:solidFill>
              </a:defRPr>
            </a:lvl3pPr>
            <a:lvl4pPr algn="r">
              <a:defRPr sz="1600"/>
            </a:lvl4pPr>
            <a:lvl5pPr algn="r">
              <a:defRPr sz="1600"/>
            </a:lvl5pPr>
            <a:lvl6pPr marL="0" indent="0" algn="r">
              <a:defRPr sz="1400"/>
            </a:lvl6pPr>
          </a:lstStyle>
          <a:p>
            <a:pPr lvl="0"/>
            <a:r>
              <a:rPr lang="en-US"/>
              <a:t>Edit Master text styles</a:t>
            </a:r>
          </a:p>
        </p:txBody>
      </p:sp>
      <p:sp>
        <p:nvSpPr>
          <p:cNvPr id="3" name="TextBox 2">
            <a:extLst>
              <a:ext uri="{FF2B5EF4-FFF2-40B4-BE49-F238E27FC236}">
                <a16:creationId xmlns:a16="http://schemas.microsoft.com/office/drawing/2014/main" id="{938392E3-68B1-47FD-B78A-6B35662AA675}"/>
              </a:ext>
            </a:extLst>
          </p:cNvPr>
          <p:cNvSpPr txBox="1"/>
          <p:nvPr userDrawn="1"/>
        </p:nvSpPr>
        <p:spPr>
          <a:xfrm>
            <a:off x="10193533" y="5709021"/>
            <a:ext cx="1240724" cy="553998"/>
          </a:xfrm>
          <a:prstGeom prst="rect">
            <a:avLst/>
          </a:prstGeom>
          <a:noFill/>
        </p:spPr>
        <p:txBody>
          <a:bodyPr wrap="none" lIns="0" tIns="0" rIns="0" bIns="0" rtlCol="0">
            <a:spAutoFit/>
          </a:bodyPr>
          <a:lstStyle/>
          <a:p>
            <a:pPr algn="l"/>
            <a:r>
              <a:rPr lang="en-US" sz="3600" b="1">
                <a:solidFill>
                  <a:schemeClr val="bg1"/>
                </a:solidFill>
              </a:rPr>
              <a:t>demo</a:t>
            </a:r>
          </a:p>
        </p:txBody>
      </p:sp>
    </p:spTree>
    <p:extLst>
      <p:ext uri="{BB962C8B-B14F-4D97-AF65-F5344CB8AC3E}">
        <p14:creationId xmlns:p14="http://schemas.microsoft.com/office/powerpoint/2010/main" val="29973609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57_Custom Layout">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3623732" y="1"/>
            <a:ext cx="8568267" cy="430887"/>
          </a:xfrm>
        </p:spPr>
        <p:txBody>
          <a:bodyPr/>
          <a:lstStyle/>
          <a:p>
            <a:endParaRPr lang="fr-CA"/>
          </a:p>
        </p:txBody>
      </p:sp>
      <p:sp>
        <p:nvSpPr>
          <p:cNvPr id="2" name="Title 1">
            <a:extLst>
              <a:ext uri="{FF2B5EF4-FFF2-40B4-BE49-F238E27FC236}">
                <a16:creationId xmlns:a16="http://schemas.microsoft.com/office/drawing/2014/main" id="{415DB72B-C463-43D6-8A19-BB3FAA11BE2E}"/>
              </a:ext>
            </a:extLst>
          </p:cNvPr>
          <p:cNvSpPr>
            <a:spLocks noGrp="1"/>
          </p:cNvSpPr>
          <p:nvPr>
            <p:ph type="title"/>
          </p:nvPr>
        </p:nvSpPr>
        <p:spPr>
          <a:xfrm>
            <a:off x="384502" y="1325249"/>
            <a:ext cx="2920172" cy="1661993"/>
          </a:xfrm>
        </p:spPr>
        <p:txBody>
          <a:bodyPr anchor="b"/>
          <a:lstStyle>
            <a:lvl1pPr algn="l">
              <a:defRPr/>
            </a:lvl1pPr>
          </a:lstStyle>
          <a:p>
            <a:r>
              <a:rPr lang="en-US"/>
              <a:t>Click to edit Master title style</a:t>
            </a:r>
          </a:p>
        </p:txBody>
      </p:sp>
      <p:sp>
        <p:nvSpPr>
          <p:cNvPr id="4" name="Text Placeholder 3">
            <a:extLst>
              <a:ext uri="{FF2B5EF4-FFF2-40B4-BE49-F238E27FC236}">
                <a16:creationId xmlns:a16="http://schemas.microsoft.com/office/drawing/2014/main" id="{D64904A7-FC82-4D81-92A2-D3BA25F1B57F}"/>
              </a:ext>
            </a:extLst>
          </p:cNvPr>
          <p:cNvSpPr>
            <a:spLocks noGrp="1"/>
          </p:cNvSpPr>
          <p:nvPr>
            <p:ph type="body" sz="quarter" idx="11"/>
          </p:nvPr>
        </p:nvSpPr>
        <p:spPr>
          <a:xfrm>
            <a:off x="384501" y="2984502"/>
            <a:ext cx="2920173" cy="1711237"/>
          </a:xfrm>
        </p:spPr>
        <p:txBody>
          <a:bodyPr/>
          <a:lstStyle>
            <a:lvl1pPr>
              <a:defRPr sz="2000"/>
            </a:lvl1pPr>
            <a:lvl2pPr>
              <a:defRPr sz="1600"/>
            </a:lvl2pPr>
            <a:lvl3pPr algn="ctr">
              <a:defRPr sz="1400" spc="200" baseline="0">
                <a:solidFill>
                  <a:schemeClr val="bg1">
                    <a:lumMod val="50000"/>
                  </a:schemeClr>
                </a:solidFill>
              </a:defRPr>
            </a:lvl3pPr>
            <a:lvl4pPr>
              <a:defRPr sz="1600"/>
            </a:lvl4pPr>
            <a:lvl5pPr>
              <a:defRPr sz="1600"/>
            </a:lvl5pPr>
            <a:lvl6pPr marL="0" indent="0" algn="ctr">
              <a:defRPr sz="140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3103134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56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4242391" y="1"/>
            <a:ext cx="7949608" cy="430887"/>
          </a:xfrm>
        </p:spPr>
        <p:txBody>
          <a:bodyPr/>
          <a:lstStyle/>
          <a:p>
            <a:endParaRPr lang="fr-CA"/>
          </a:p>
        </p:txBody>
      </p:sp>
      <p:sp>
        <p:nvSpPr>
          <p:cNvPr id="5" name="Title 1">
            <a:extLst>
              <a:ext uri="{FF2B5EF4-FFF2-40B4-BE49-F238E27FC236}">
                <a16:creationId xmlns:a16="http://schemas.microsoft.com/office/drawing/2014/main" id="{BB33DA40-5E42-4A35-A524-7BD676B4D3E7}"/>
              </a:ext>
            </a:extLst>
          </p:cNvPr>
          <p:cNvSpPr>
            <a:spLocks noGrp="1"/>
          </p:cNvSpPr>
          <p:nvPr>
            <p:ph type="title"/>
          </p:nvPr>
        </p:nvSpPr>
        <p:spPr>
          <a:xfrm>
            <a:off x="585082" y="2889999"/>
            <a:ext cx="2920172" cy="430887"/>
          </a:xfrm>
        </p:spPr>
        <p:txBody>
          <a:bodyPr/>
          <a:lstStyle>
            <a:lvl1pPr>
              <a:defRPr>
                <a:solidFill>
                  <a:schemeClr val="accent2"/>
                </a:solidFill>
              </a:defRPr>
            </a:lvl1pPr>
          </a:lstStyle>
          <a:p>
            <a:endParaRPr lang="en-US" sz="2800">
              <a:solidFill>
                <a:schemeClr val="accent2"/>
              </a:solidFill>
            </a:endParaRPr>
          </a:p>
        </p:txBody>
      </p:sp>
      <p:sp>
        <p:nvSpPr>
          <p:cNvPr id="6" name="Text Placeholder 4">
            <a:extLst>
              <a:ext uri="{FF2B5EF4-FFF2-40B4-BE49-F238E27FC236}">
                <a16:creationId xmlns:a16="http://schemas.microsoft.com/office/drawing/2014/main" id="{A8796E9C-54AB-4282-9D27-9329207D0210}"/>
              </a:ext>
            </a:extLst>
          </p:cNvPr>
          <p:cNvSpPr>
            <a:spLocks noGrp="1"/>
          </p:cNvSpPr>
          <p:nvPr>
            <p:ph type="body" sz="quarter" idx="11"/>
          </p:nvPr>
        </p:nvSpPr>
        <p:spPr>
          <a:xfrm>
            <a:off x="585081" y="3418589"/>
            <a:ext cx="2920173" cy="276999"/>
          </a:xfrm>
        </p:spPr>
        <p:txBody>
          <a:bodyPr/>
          <a:lstStyle>
            <a:lvl1pPr>
              <a:defRPr sz="1800"/>
            </a:lvl1pPr>
          </a:lstStyle>
          <a:p>
            <a:endParaRPr lang="en-US"/>
          </a:p>
        </p:txBody>
      </p:sp>
    </p:spTree>
    <p:extLst>
      <p:ext uri="{BB962C8B-B14F-4D97-AF65-F5344CB8AC3E}">
        <p14:creationId xmlns:p14="http://schemas.microsoft.com/office/powerpoint/2010/main" val="1867820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27777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lvl1pPr>
              <a:defRPr>
                <a:solidFill>
                  <a:srgbClr val="56565A"/>
                </a:solidFill>
              </a:defRPr>
            </a:lvl1pPr>
          </a:lstStyle>
          <a:p>
            <a:r>
              <a:rPr lang="en-US"/>
              <a:t>Click to edit Master title style</a:t>
            </a:r>
          </a:p>
        </p:txBody>
      </p:sp>
      <p:sp>
        <p:nvSpPr>
          <p:cNvPr id="3" name="Content Placeholder 2"/>
          <p:cNvSpPr>
            <a:spLocks noGrp="1"/>
          </p:cNvSpPr>
          <p:nvPr>
            <p:ph sz="half" idx="1"/>
          </p:nvPr>
        </p:nvSpPr>
        <p:spPr>
          <a:xfrm>
            <a:off x="838200" y="1825625"/>
            <a:ext cx="5181600" cy="4110941"/>
          </a:xfrm>
        </p:spPr>
        <p:txBody>
          <a:bodyPr/>
          <a:lstStyle>
            <a:lvl1pPr>
              <a:defRPr>
                <a:solidFill>
                  <a:srgbClr val="56565A"/>
                </a:solidFill>
              </a:defRPr>
            </a:lvl1pPr>
            <a:lvl2pPr>
              <a:defRPr>
                <a:solidFill>
                  <a:srgbClr val="56565A"/>
                </a:solidFill>
              </a:defRPr>
            </a:lvl2pPr>
            <a:lvl3pPr>
              <a:defRPr>
                <a:solidFill>
                  <a:srgbClr val="56565A"/>
                </a:solidFill>
              </a:defRPr>
            </a:lvl3pPr>
            <a:lvl4pPr>
              <a:defRPr>
                <a:solidFill>
                  <a:srgbClr val="56565A"/>
                </a:solidFill>
              </a:defRPr>
            </a:lvl4pPr>
            <a:lvl5pPr>
              <a:defRPr>
                <a:solidFill>
                  <a:srgbClr val="56565A"/>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110941"/>
          </a:xfrm>
        </p:spPr>
        <p:txBody>
          <a:bodyPr/>
          <a:lstStyle>
            <a:lvl1pPr>
              <a:defRPr>
                <a:solidFill>
                  <a:srgbClr val="56565A"/>
                </a:solidFill>
              </a:defRPr>
            </a:lvl1pPr>
            <a:lvl2pPr>
              <a:defRPr>
                <a:solidFill>
                  <a:srgbClr val="56565A"/>
                </a:solidFill>
              </a:defRPr>
            </a:lvl2pPr>
            <a:lvl3pPr>
              <a:defRPr>
                <a:solidFill>
                  <a:srgbClr val="56565A"/>
                </a:solidFill>
              </a:defRPr>
            </a:lvl3pPr>
            <a:lvl4pPr>
              <a:defRPr>
                <a:solidFill>
                  <a:srgbClr val="56565A"/>
                </a:solidFill>
              </a:defRPr>
            </a:lvl4pPr>
            <a:lvl5pPr>
              <a:defRPr>
                <a:solidFill>
                  <a:srgbClr val="56565A"/>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p:cNvSpPr>
          <p:nvPr>
            <p:ph type="sldNum" sz="quarter" idx="12"/>
          </p:nvPr>
        </p:nvSpPr>
        <p:spPr/>
        <p:txBody>
          <a:bodyPr/>
          <a:lstStyle/>
          <a:p>
            <a:fld id="{CC000A37-18DF-5546-AFE5-CE99D3D6A44C}" type="slidenum">
              <a:rPr lang="en-US" smtClean="0"/>
              <a:t>‹#›</a:t>
            </a:fld>
            <a:endParaRPr lang="en-US"/>
          </a:p>
        </p:txBody>
      </p:sp>
    </p:spTree>
    <p:extLst>
      <p:ext uri="{BB962C8B-B14F-4D97-AF65-F5344CB8AC3E}">
        <p14:creationId xmlns:p14="http://schemas.microsoft.com/office/powerpoint/2010/main" val="760272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9491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398"/>
            <a:ext cx="3932237" cy="387916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1059256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eam Slide - 1">
    <p:spTree>
      <p:nvGrpSpPr>
        <p:cNvPr id="1" name=""/>
        <p:cNvGrpSpPr/>
        <p:nvPr/>
      </p:nvGrpSpPr>
      <p:grpSpPr>
        <a:xfrm>
          <a:off x="0" y="0"/>
          <a:ext cx="0" cy="0"/>
          <a:chOff x="0" y="0"/>
          <a:chExt cx="0" cy="0"/>
        </a:xfrm>
      </p:grpSpPr>
      <p:sp>
        <p:nvSpPr>
          <p:cNvPr id="11" name="Rectangle 10"/>
          <p:cNvSpPr/>
          <p:nvPr userDrawn="1"/>
        </p:nvSpPr>
        <p:spPr>
          <a:xfrm>
            <a:off x="0" y="0"/>
            <a:ext cx="2714640" cy="6858000"/>
          </a:xfrm>
          <a:prstGeom prst="rect">
            <a:avLst/>
          </a:prstGeom>
          <a:solidFill>
            <a:srgbClr val="3A444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00000"/>
              </a:lnSpc>
            </a:pPr>
            <a:endParaRPr lang="en-NZ" sz="1800">
              <a:latin typeface="+mn-lt"/>
              <a:cs typeface="Arial" panose="020B0604020202020204" pitchFamily="34" charset="0"/>
            </a:endParaRPr>
          </a:p>
        </p:txBody>
      </p:sp>
      <p:sp>
        <p:nvSpPr>
          <p:cNvPr id="7" name="Text Placeholder 6"/>
          <p:cNvSpPr>
            <a:spLocks noGrp="1"/>
          </p:cNvSpPr>
          <p:nvPr>
            <p:ph type="body" sz="quarter" idx="10" hasCustomPrompt="1"/>
          </p:nvPr>
        </p:nvSpPr>
        <p:spPr>
          <a:xfrm>
            <a:off x="3066635" y="796926"/>
            <a:ext cx="8357189" cy="554037"/>
          </a:xfrm>
          <a:prstGeom prst="rect">
            <a:avLst/>
          </a:prstGeom>
        </p:spPr>
        <p:txBody>
          <a:bodyPr anchor="b"/>
          <a:lstStyle>
            <a:lvl1pPr>
              <a:lnSpc>
                <a:spcPct val="100000"/>
              </a:lnSpc>
              <a:defRPr lang="en-US" sz="3600" b="0" kern="1200" spc="0" baseline="0" dirty="0" smtClean="0">
                <a:solidFill>
                  <a:schemeClr val="tx1"/>
                </a:solidFill>
                <a:latin typeface="+mn-lt"/>
                <a:ea typeface="+mn-ea"/>
                <a:cs typeface="Arial" panose="020B0604020202020204" pitchFamily="34" charset="0"/>
              </a:defRPr>
            </a:lvl1pPr>
          </a:lstStyle>
          <a:p>
            <a:pPr lvl="0"/>
            <a:r>
              <a:rPr lang="en-US"/>
              <a:t>THE TEAM SLIDE</a:t>
            </a:r>
          </a:p>
        </p:txBody>
      </p:sp>
      <p:sp>
        <p:nvSpPr>
          <p:cNvPr id="8" name="Text Placeholder 6"/>
          <p:cNvSpPr>
            <a:spLocks noGrp="1"/>
          </p:cNvSpPr>
          <p:nvPr>
            <p:ph type="body" sz="quarter" idx="11" hasCustomPrompt="1"/>
          </p:nvPr>
        </p:nvSpPr>
        <p:spPr>
          <a:xfrm>
            <a:off x="3102503" y="2365753"/>
            <a:ext cx="6590869" cy="4061945"/>
          </a:xfrm>
          <a:prstGeom prst="rect">
            <a:avLst/>
          </a:prstGeom>
        </p:spPr>
        <p:txBody>
          <a:bodyPr>
            <a:normAutofit/>
          </a:bodyPr>
          <a:lstStyle>
            <a:lvl1pPr marL="540000" marR="0" indent="-540000" algn="l" defTabSz="914218" rtl="0" eaLnBrk="1" fontAlgn="auto" latinLnBrk="0" hangingPunct="1">
              <a:lnSpc>
                <a:spcPct val="100000"/>
              </a:lnSpc>
              <a:spcBef>
                <a:spcPts val="0"/>
              </a:spcBef>
              <a:spcAft>
                <a:spcPts val="2100"/>
              </a:spcAft>
              <a:buClrTx/>
              <a:buSzTx/>
              <a:buFontTx/>
              <a:buBlip>
                <a:blip r:embed="rId2"/>
              </a:buBlip>
              <a:tabLst/>
              <a:defRPr lang="en-US" sz="1600" kern="1200" dirty="0" smtClean="0">
                <a:solidFill>
                  <a:schemeClr val="accent1"/>
                </a:solidFill>
                <a:latin typeface="+mn-lt"/>
                <a:ea typeface="Montserrat" panose="00000500000000000000" pitchFamily="50" charset="0"/>
                <a:cs typeface="Arial" panose="020B0604020202020204" pitchFamily="34" charset="0"/>
              </a:defRPr>
            </a:lvl1pPr>
            <a:lvl2pPr>
              <a:defRPr lang="en-US" sz="1200" kern="1200" dirty="0" smtClean="0">
                <a:solidFill>
                  <a:srgbClr val="7F7F7F"/>
                </a:solidFill>
                <a:latin typeface="Arial" panose="020B0604020202020204" pitchFamily="34" charset="0"/>
                <a:ea typeface="Montserrat Light" panose="00000400000000000000" pitchFamily="50" charset="0"/>
                <a:cs typeface="Arial" panose="020B0604020202020204" pitchFamily="34" charset="0"/>
              </a:defRPr>
            </a:lvl2pPr>
          </a:lstStyle>
          <a:p>
            <a:pPr lvl="0"/>
            <a:r>
              <a:rPr lang="en-US"/>
              <a:t>TYPE HERE IN CAPS</a:t>
            </a:r>
          </a:p>
        </p:txBody>
      </p:sp>
      <p:sp>
        <p:nvSpPr>
          <p:cNvPr id="10" name="Rectangle 9"/>
          <p:cNvSpPr/>
          <p:nvPr userDrawn="1"/>
        </p:nvSpPr>
        <p:spPr>
          <a:xfrm>
            <a:off x="3484265" y="1350963"/>
            <a:ext cx="880779" cy="373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7">
              <a:lnSpc>
                <a:spcPct val="100000"/>
              </a:lnSpc>
            </a:pPr>
            <a:endParaRPr lang="en-NZ" sz="1800" baseline="-25000">
              <a:solidFill>
                <a:srgbClr val="FD7B23"/>
              </a:solidFill>
              <a:latin typeface="+mn-lt"/>
              <a:cs typeface="Arial" panose="020B0604020202020204" pitchFamily="34" charset="0"/>
            </a:endParaRPr>
          </a:p>
        </p:txBody>
      </p:sp>
    </p:spTree>
    <p:extLst>
      <p:ext uri="{BB962C8B-B14F-4D97-AF65-F5344CB8AC3E}">
        <p14:creationId xmlns:p14="http://schemas.microsoft.com/office/powerpoint/2010/main" val="147742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69B7EB-F313-45AB-924F-6D7CEDB9804C}"/>
              </a:ext>
            </a:extLst>
          </p:cNvPr>
          <p:cNvSpPr>
            <a:spLocks noGrp="1"/>
          </p:cNvSpPr>
          <p:nvPr>
            <p:ph type="dt" sz="half" idx="10"/>
          </p:nvPr>
        </p:nvSpPr>
        <p:spPr/>
        <p:txBody>
          <a:bodyPr/>
          <a:lstStyle/>
          <a:p>
            <a:fld id="{1EB304FA-4CD2-433F-B30C-E0C18C670816}" type="datetimeFigureOut">
              <a:rPr lang="en-NZ" smtClean="0"/>
              <a:t>15/07/2023</a:t>
            </a:fld>
            <a:endParaRPr lang="en-NZ"/>
          </a:p>
        </p:txBody>
      </p:sp>
      <p:sp>
        <p:nvSpPr>
          <p:cNvPr id="3" name="Footer Placeholder 2">
            <a:extLst>
              <a:ext uri="{FF2B5EF4-FFF2-40B4-BE49-F238E27FC236}">
                <a16:creationId xmlns:a16="http://schemas.microsoft.com/office/drawing/2014/main" id="{9713F939-D188-4135-8B5F-3B0C4556CEA9}"/>
              </a:ext>
            </a:extLst>
          </p:cNvPr>
          <p:cNvSpPr>
            <a:spLocks noGrp="1"/>
          </p:cNvSpPr>
          <p:nvPr>
            <p:ph type="ftr" sz="quarter" idx="11"/>
          </p:nvPr>
        </p:nvSpPr>
        <p:spPr/>
        <p:txBody>
          <a:bodyPr/>
          <a:lstStyle/>
          <a:p>
            <a:endParaRPr lang="en-NZ"/>
          </a:p>
        </p:txBody>
      </p:sp>
      <p:sp>
        <p:nvSpPr>
          <p:cNvPr id="4" name="Slide Number Placeholder 3">
            <a:extLst>
              <a:ext uri="{FF2B5EF4-FFF2-40B4-BE49-F238E27FC236}">
                <a16:creationId xmlns:a16="http://schemas.microsoft.com/office/drawing/2014/main" id="{0F983D93-0C78-44DC-A5D5-AD745C90E2ED}"/>
              </a:ext>
            </a:extLst>
          </p:cNvPr>
          <p:cNvSpPr>
            <a:spLocks noGrp="1"/>
          </p:cNvSpPr>
          <p:nvPr>
            <p:ph type="sldNum" sz="quarter" idx="12"/>
          </p:nvPr>
        </p:nvSpPr>
        <p:spPr/>
        <p:txBody>
          <a:bodyPr/>
          <a:lstStyle/>
          <a:p>
            <a:fld id="{C44202C4-EAE7-4059-A0BA-A7C88DE14C27}" type="slidenum">
              <a:rPr lang="en-NZ" smtClean="0"/>
              <a:t>‹#›</a:t>
            </a:fld>
            <a:endParaRPr lang="en-NZ"/>
          </a:p>
        </p:txBody>
      </p:sp>
    </p:spTree>
    <p:extLst>
      <p:ext uri="{BB962C8B-B14F-4D97-AF65-F5344CB8AC3E}">
        <p14:creationId xmlns:p14="http://schemas.microsoft.com/office/powerpoint/2010/main" val="1286353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2" name="Text Placeholder 14"/>
          <p:cNvSpPr>
            <a:spLocks noGrp="1"/>
          </p:cNvSpPr>
          <p:nvPr>
            <p:ph type="body" sz="quarter" idx="14"/>
          </p:nvPr>
        </p:nvSpPr>
        <p:spPr>
          <a:xfrm>
            <a:off x="0" y="6858000"/>
            <a:ext cx="3264061" cy="1417899"/>
          </a:xfrm>
          <a:prstGeom prst="rect">
            <a:avLst/>
          </a:prstGeom>
        </p:spPr>
        <p:txBody>
          <a:bodyPr/>
          <a:lstStyle>
            <a:lvl1pPr marL="0" indent="0">
              <a:lnSpc>
                <a:spcPct val="100000"/>
              </a:lnSpc>
              <a:buFontTx/>
              <a:buNone/>
              <a:defRPr lang="en-US" sz="1400" kern="1200" spc="0" dirty="0" smtClean="0">
                <a:solidFill>
                  <a:schemeClr val="tx1"/>
                </a:solidFill>
                <a:latin typeface="+mn-lt"/>
                <a:ea typeface="Montserrat Light" panose="00000400000000000000" pitchFamily="50" charset="0"/>
                <a:cs typeface="Arial" panose="020B0604020202020204" pitchFamily="34" charset="0"/>
              </a:defRPr>
            </a:lvl1pPr>
            <a:lvl2pPr marL="800007" indent="-342900">
              <a:buFont typeface="Arial" charset="0"/>
              <a:buChar char="•"/>
              <a:defRPr sz="1400">
                <a:solidFill>
                  <a:schemeClr val="tx2"/>
                </a:solidFill>
                <a:latin typeface="+mn-lt"/>
              </a:defRPr>
            </a:lvl2pPr>
            <a:lvl3pPr marL="1199968" indent="-285750">
              <a:buFont typeface="Arial" charset="0"/>
              <a:buChar char="•"/>
              <a:defRPr sz="1400">
                <a:solidFill>
                  <a:schemeClr val="tx2"/>
                </a:solidFill>
                <a:latin typeface="+mn-lt"/>
              </a:defRPr>
            </a:lvl3pPr>
            <a:lvl4pPr marL="1657076" indent="-285750">
              <a:buFont typeface="Arial" charset="0"/>
              <a:buChar char="•"/>
              <a:defRPr sz="1400">
                <a:solidFill>
                  <a:schemeClr val="tx2"/>
                </a:solidFill>
                <a:latin typeface="+mn-lt"/>
              </a:defRPr>
            </a:lvl4pPr>
            <a:lvl5pPr marL="2114184" indent="-285750">
              <a:buFont typeface="Arial" charset="0"/>
              <a:buChar char="•"/>
              <a:defRPr sz="1400">
                <a:solidFill>
                  <a:schemeClr val="tx2"/>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Tree>
    <p:extLst>
      <p:ext uri="{BB962C8B-B14F-4D97-AF65-F5344CB8AC3E}">
        <p14:creationId xmlns:p14="http://schemas.microsoft.com/office/powerpoint/2010/main" val="1001898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Heading with Text">
    <p:spTree>
      <p:nvGrpSpPr>
        <p:cNvPr id="1" name=""/>
        <p:cNvGrpSpPr/>
        <p:nvPr/>
      </p:nvGrpSpPr>
      <p:grpSpPr>
        <a:xfrm>
          <a:off x="0" y="0"/>
          <a:ext cx="0" cy="0"/>
          <a:chOff x="0" y="0"/>
          <a:chExt cx="0" cy="0"/>
        </a:xfrm>
      </p:grpSpPr>
      <p:sp>
        <p:nvSpPr>
          <p:cNvPr id="2" name="Text Placeholder 6"/>
          <p:cNvSpPr>
            <a:spLocks noGrp="1"/>
          </p:cNvSpPr>
          <p:nvPr>
            <p:ph type="body" sz="quarter" idx="10" hasCustomPrompt="1"/>
          </p:nvPr>
        </p:nvSpPr>
        <p:spPr>
          <a:xfrm>
            <a:off x="913427" y="786416"/>
            <a:ext cx="9855703" cy="554037"/>
          </a:xfrm>
          <a:prstGeom prst="rect">
            <a:avLst/>
          </a:prstGeom>
        </p:spPr>
        <p:txBody>
          <a:bodyPr anchor="b"/>
          <a:lstStyle>
            <a:lvl1pPr>
              <a:lnSpc>
                <a:spcPct val="100000"/>
              </a:lnSpc>
              <a:defRPr lang="en-US" sz="3600" b="0" kern="1200" spc="0" baseline="0" dirty="0" smtClean="0">
                <a:solidFill>
                  <a:schemeClr val="tx1"/>
                </a:solidFill>
                <a:latin typeface="+mn-lt"/>
                <a:ea typeface="+mn-ea"/>
                <a:cs typeface="Arial" panose="020B0604020202020204" pitchFamily="34" charset="0"/>
              </a:defRPr>
            </a:lvl1pPr>
          </a:lstStyle>
          <a:p>
            <a:pPr lvl="0"/>
            <a:r>
              <a:rPr lang="en-US"/>
              <a:t>HEADING HERE IN CAPS</a:t>
            </a:r>
          </a:p>
        </p:txBody>
      </p:sp>
      <p:sp>
        <p:nvSpPr>
          <p:cNvPr id="6" name="Text Placeholder 14"/>
          <p:cNvSpPr>
            <a:spLocks noGrp="1"/>
          </p:cNvSpPr>
          <p:nvPr>
            <p:ph type="body" sz="quarter" idx="14"/>
          </p:nvPr>
        </p:nvSpPr>
        <p:spPr>
          <a:xfrm>
            <a:off x="1036629" y="1990724"/>
            <a:ext cx="9732500" cy="4100365"/>
          </a:xfrm>
          <a:prstGeom prst="rect">
            <a:avLst/>
          </a:prstGeom>
        </p:spPr>
        <p:txBody>
          <a:bodyPr/>
          <a:lstStyle>
            <a:lvl1pPr marL="0" indent="0">
              <a:lnSpc>
                <a:spcPct val="100000"/>
              </a:lnSpc>
              <a:buFontTx/>
              <a:buNone/>
              <a:defRPr lang="en-US" sz="1400" kern="1200" spc="0" baseline="0" dirty="0" smtClean="0">
                <a:solidFill>
                  <a:schemeClr val="tx1"/>
                </a:solidFill>
                <a:latin typeface="+mn-lt"/>
                <a:ea typeface="Montserrat Light" panose="00000400000000000000" pitchFamily="50" charset="0"/>
                <a:cs typeface="Arial" panose="020B0604020202020204" pitchFamily="34" charset="0"/>
              </a:defRPr>
            </a:lvl1pPr>
            <a:lvl2pPr marL="800007" indent="-342900">
              <a:buFont typeface="Arial" charset="0"/>
              <a:buChar char="•"/>
              <a:defRPr sz="1400">
                <a:solidFill>
                  <a:schemeClr val="tx2"/>
                </a:solidFill>
                <a:latin typeface="+mn-lt"/>
              </a:defRPr>
            </a:lvl2pPr>
            <a:lvl3pPr marL="1199968" indent="-285750">
              <a:buFont typeface="Arial" charset="0"/>
              <a:buChar char="•"/>
              <a:defRPr sz="1400">
                <a:solidFill>
                  <a:schemeClr val="tx2"/>
                </a:solidFill>
                <a:latin typeface="+mn-lt"/>
              </a:defRPr>
            </a:lvl3pPr>
            <a:lvl4pPr marL="1657076" indent="-285750">
              <a:buFont typeface="Arial" charset="0"/>
              <a:buChar char="•"/>
              <a:defRPr sz="1400">
                <a:solidFill>
                  <a:schemeClr val="tx2"/>
                </a:solidFill>
                <a:latin typeface="+mn-lt"/>
              </a:defRPr>
            </a:lvl4pPr>
            <a:lvl5pPr marL="2114184" indent="-285750">
              <a:buFont typeface="Arial" charset="0"/>
              <a:buChar char="•"/>
              <a:defRPr sz="1400">
                <a:solidFill>
                  <a:schemeClr val="tx2"/>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7" name="Rectangle 6"/>
          <p:cNvSpPr/>
          <p:nvPr userDrawn="1"/>
        </p:nvSpPr>
        <p:spPr>
          <a:xfrm>
            <a:off x="1358064" y="1350964"/>
            <a:ext cx="880779" cy="3730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107">
              <a:lnSpc>
                <a:spcPct val="100000"/>
              </a:lnSpc>
            </a:pPr>
            <a:endParaRPr lang="en-NZ" sz="1800" spc="0" baseline="0">
              <a:solidFill>
                <a:srgbClr val="FD7B23"/>
              </a:solidFill>
              <a:latin typeface="+mn-lt"/>
              <a:cs typeface="Arial" panose="020B0604020202020204" pitchFamily="34" charset="0"/>
            </a:endParaRPr>
          </a:p>
        </p:txBody>
      </p:sp>
    </p:spTree>
    <p:extLst>
      <p:ext uri="{BB962C8B-B14F-4D97-AF65-F5344CB8AC3E}">
        <p14:creationId xmlns:p14="http://schemas.microsoft.com/office/powerpoint/2010/main" val="2405681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e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26" Type="http://schemas.openxmlformats.org/officeDocument/2006/relationships/image" Target="../media/image14.emf"/><Relationship Id="rId3" Type="http://schemas.openxmlformats.org/officeDocument/2006/relationships/slideLayout" Target="../slideLayouts/slideLayout18.xml"/><Relationship Id="rId21" Type="http://schemas.openxmlformats.org/officeDocument/2006/relationships/slideLayout" Target="../slideLayouts/slideLayout36.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5" Type="http://schemas.openxmlformats.org/officeDocument/2006/relationships/theme" Target="../theme/theme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slideLayout" Target="../slideLayouts/slideLayout35.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24" Type="http://schemas.openxmlformats.org/officeDocument/2006/relationships/slideLayout" Target="../slideLayouts/slideLayout39.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23" Type="http://schemas.openxmlformats.org/officeDocument/2006/relationships/slideLayout" Target="../slideLayouts/slideLayout38.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 Id="rId22"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7">
            <a:lum/>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11094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000A37-18DF-5546-AFE5-CE99D3D6A44C}" type="slidenum">
              <a:rPr lang="en-US" smtClean="0"/>
              <a:t>‹#›</a:t>
            </a:fld>
            <a:endParaRPr lang="en-US"/>
          </a:p>
        </p:txBody>
      </p:sp>
      <p:sp>
        <p:nvSpPr>
          <p:cNvPr id="8" name="Title Placeholder 7"/>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983471349"/>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1" r:id="rId3"/>
    <p:sldLayoutId id="2147483652" r:id="rId4"/>
    <p:sldLayoutId id="2147483657" r:id="rId5"/>
    <p:sldLayoutId id="2147483659" r:id="rId6"/>
    <p:sldLayoutId id="2147483660" r:id="rId7"/>
    <p:sldLayoutId id="2147483661" r:id="rId8"/>
    <p:sldLayoutId id="2147483662" r:id="rId9"/>
    <p:sldLayoutId id="2147483691" r:id="rId10"/>
    <p:sldLayoutId id="2147483692" r:id="rId11"/>
    <p:sldLayoutId id="2147483722" r:id="rId12"/>
    <p:sldLayoutId id="2147483720" r:id="rId13"/>
    <p:sldLayoutId id="2147483721" r:id="rId14"/>
    <p:sldLayoutId id="2147483723" r:id="rId15"/>
  </p:sldLayoutIdLst>
  <p:txStyles>
    <p:titleStyle>
      <a:lvl1pPr algn="l" defTabSz="914400" rtl="0" eaLnBrk="1" latinLnBrk="0" hangingPunct="1">
        <a:lnSpc>
          <a:spcPct val="90000"/>
        </a:lnSpc>
        <a:spcBef>
          <a:spcPct val="0"/>
        </a:spcBef>
        <a:buNone/>
        <a:defRPr sz="4400" kern="1200">
          <a:solidFill>
            <a:srgbClr val="56565A"/>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rgbClr val="56565A"/>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56565A"/>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56565A"/>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56565A"/>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56565A"/>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1"/>
            <a:ext cx="11018520" cy="5539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6">
            <a:extLst>
              <a:ext uri="{28A0092B-C50C-407E-A947-70E740481C1C}">
                <a14:useLocalDpi xmlns:a14="http://schemas.microsoft.com/office/drawing/2010/main" val="0"/>
              </a:ext>
            </a:extLst>
          </a:blip>
          <a:srcRect l="762"/>
          <a:stretch/>
        </p:blipFill>
        <p:spPr>
          <a:xfrm rot="5400000">
            <a:off x="9464500" y="2843774"/>
            <a:ext cx="6858000" cy="1170455"/>
          </a:xfrm>
          <a:prstGeom prst="rect">
            <a:avLst/>
          </a:prstGeom>
        </p:spPr>
      </p:pic>
    </p:spTree>
    <p:extLst>
      <p:ext uri="{BB962C8B-B14F-4D97-AF65-F5344CB8AC3E}">
        <p14:creationId xmlns:p14="http://schemas.microsoft.com/office/powerpoint/2010/main" val="772488244"/>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Lst>
  <p:transition>
    <p:fade/>
  </p:transition>
  <p:hf sldNum="0" hdr="0" ftr="0" dt="0"/>
  <p:txStyles>
    <p:titleStyle>
      <a:lvl1pPr algn="l" defTabSz="932719" rtl="0" eaLnBrk="1" latinLnBrk="0" hangingPunct="1">
        <a:lnSpc>
          <a:spcPct val="100000"/>
        </a:lnSpc>
        <a:spcBef>
          <a:spcPct val="0"/>
        </a:spcBef>
        <a:buNone/>
        <a:defRPr lang="en-US" sz="3600"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24.png"/><Relationship Id="rId13" Type="http://schemas.microsoft.com/office/2007/relationships/hdphoto" Target="../media/hdphoto6.wdp"/><Relationship Id="rId18" Type="http://schemas.openxmlformats.org/officeDocument/2006/relationships/image" Target="../media/image29.pn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26.png"/><Relationship Id="rId17" Type="http://schemas.microsoft.com/office/2007/relationships/hdphoto" Target="../media/hdphoto8.wdp"/><Relationship Id="rId2" Type="http://schemas.openxmlformats.org/officeDocument/2006/relationships/image" Target="../media/image21.png"/><Relationship Id="rId16" Type="http://schemas.openxmlformats.org/officeDocument/2006/relationships/image" Target="../media/image28.png"/><Relationship Id="rId1" Type="http://schemas.openxmlformats.org/officeDocument/2006/relationships/slideLayout" Target="../slideLayouts/slideLayout15.xml"/><Relationship Id="rId6" Type="http://schemas.openxmlformats.org/officeDocument/2006/relationships/image" Target="../media/image23.png"/><Relationship Id="rId11" Type="http://schemas.microsoft.com/office/2007/relationships/hdphoto" Target="../media/hdphoto5.wdp"/><Relationship Id="rId5" Type="http://schemas.microsoft.com/office/2007/relationships/hdphoto" Target="../media/hdphoto2.wdp"/><Relationship Id="rId15" Type="http://schemas.microsoft.com/office/2007/relationships/hdphoto" Target="../media/hdphoto7.wdp"/><Relationship Id="rId10" Type="http://schemas.openxmlformats.org/officeDocument/2006/relationships/image" Target="../media/image25.png"/><Relationship Id="rId19" Type="http://schemas.openxmlformats.org/officeDocument/2006/relationships/image" Target="../media/image30.png"/><Relationship Id="rId4" Type="http://schemas.openxmlformats.org/officeDocument/2006/relationships/image" Target="../media/image22.png"/><Relationship Id="rId9" Type="http://schemas.microsoft.com/office/2007/relationships/hdphoto" Target="../media/hdphoto4.wdp"/><Relationship Id="rId14" Type="http://schemas.openxmlformats.org/officeDocument/2006/relationships/image" Target="../media/image2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pavanmanideep/" TargetMode="External"/><Relationship Id="rId2" Type="http://schemas.openxmlformats.org/officeDocument/2006/relationships/hyperlink" Target="https://twitter.com/EcellorsCrm" TargetMode="Externa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8.xml"/><Relationship Id="rId5" Type="http://schemas.openxmlformats.org/officeDocument/2006/relationships/image" Target="../media/image35.png"/><Relationship Id="rId4" Type="http://schemas.openxmlformats.org/officeDocument/2006/relationships/image" Target="../media/image3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60CD2A2-F80C-4722-B71D-F5D39CF33FD4}"/>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artisticPaintStrokes trans="83000" intensity="4"/>
                    </a14:imgEffect>
                  </a14:imgLayer>
                </a14:imgProps>
              </a:ext>
            </a:extLst>
          </a:blip>
          <a:stretch>
            <a:fillRect/>
          </a:stretch>
        </p:blipFill>
        <p:spPr>
          <a:xfrm>
            <a:off x="-14454" y="-145202"/>
            <a:ext cx="12192000" cy="6858000"/>
          </a:xfrm>
          <a:prstGeom prst="rect">
            <a:avLst/>
          </a:prstGeom>
        </p:spPr>
      </p:pic>
      <p:pic>
        <p:nvPicPr>
          <p:cNvPr id="10" name="Picture 6" descr="Image result for Power apps logo">
            <a:extLst>
              <a:ext uri="{FF2B5EF4-FFF2-40B4-BE49-F238E27FC236}">
                <a16:creationId xmlns:a16="http://schemas.microsoft.com/office/drawing/2014/main" id="{02924BFC-16B3-478E-B39F-322A922529F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l="10841" t="7507" r="11545" b="12704"/>
          <a:stretch/>
        </p:blipFill>
        <p:spPr bwMode="auto">
          <a:xfrm>
            <a:off x="4175033" y="546876"/>
            <a:ext cx="871242" cy="787567"/>
          </a:xfrm>
          <a:prstGeom prst="ellipse">
            <a:avLst/>
          </a:prstGeom>
          <a:noFill/>
          <a:extLst>
            <a:ext uri="{909E8E84-426E-40DD-AFC4-6F175D3DCCD1}">
              <a14:hiddenFill xmlns:a14="http://schemas.microsoft.com/office/drawing/2010/main">
                <a:solidFill>
                  <a:srgbClr val="FFFFFF"/>
                </a:solidFill>
              </a14:hiddenFill>
            </a:ext>
          </a:extLst>
        </p:spPr>
      </p:pic>
      <p:pic>
        <p:nvPicPr>
          <p:cNvPr id="11" name="Picture 8" descr="Image result for Power BI logo">
            <a:extLst>
              <a:ext uri="{FF2B5EF4-FFF2-40B4-BE49-F238E27FC236}">
                <a16:creationId xmlns:a16="http://schemas.microsoft.com/office/drawing/2014/main" id="{08EEEA61-560D-4FB3-AA0A-3513C6AEF61E}"/>
              </a:ext>
            </a:extLst>
          </p:cNvPr>
          <p:cNvPicPr>
            <a:picLocks noChangeAspect="1" noChangeArrowheads="1"/>
          </p:cNvPicPr>
          <p:nvPr/>
        </p:nvPicPr>
        <p:blipFill rotWithShape="1">
          <a:blip r:embed="rId6">
            <a:extLst>
              <a:ext uri="{BEBA8EAE-BF5A-486C-A8C5-ECC9F3942E4B}">
                <a14:imgProps xmlns:a14="http://schemas.microsoft.com/office/drawing/2010/main">
                  <a14:imgLayer r:embed="rId7">
                    <a14:imgEffect>
                      <a14:backgroundRemoval t="6186" b="92268" l="15058" r="84556">
                        <a14:foregroundMark x1="62162" y1="9794" x2="62162" y2="9794"/>
                        <a14:foregroundMark x1="62162" y1="6186" x2="62162" y2="6186"/>
                        <a14:foregroundMark x1="64479" y1="92268" x2="64479" y2="92268"/>
                      </a14:backgroundRemoval>
                    </a14:imgEffect>
                  </a14:imgLayer>
                </a14:imgProps>
              </a:ext>
              <a:ext uri="{28A0092B-C50C-407E-A947-70E740481C1C}">
                <a14:useLocalDpi xmlns:a14="http://schemas.microsoft.com/office/drawing/2010/main" val="0"/>
              </a:ext>
            </a:extLst>
          </a:blip>
          <a:srcRect l="6484" r="6644"/>
          <a:stretch/>
        </p:blipFill>
        <p:spPr bwMode="auto">
          <a:xfrm>
            <a:off x="7343641" y="554582"/>
            <a:ext cx="906889" cy="772156"/>
          </a:xfrm>
          <a:prstGeom prst="ellipse">
            <a:avLst/>
          </a:prstGeom>
          <a:noFill/>
          <a:extLst>
            <a:ext uri="{909E8E84-426E-40DD-AFC4-6F175D3DCCD1}">
              <a14:hiddenFill xmlns:a14="http://schemas.microsoft.com/office/drawing/2010/main">
                <a:solidFill>
                  <a:srgbClr val="FFFFFF"/>
                </a:solidFill>
              </a14:hiddenFill>
            </a:ext>
          </a:extLst>
        </p:spPr>
      </p:pic>
      <p:pic>
        <p:nvPicPr>
          <p:cNvPr id="12" name="Picture 10" descr="Image result for power automate logo">
            <a:extLst>
              <a:ext uri="{FF2B5EF4-FFF2-40B4-BE49-F238E27FC236}">
                <a16:creationId xmlns:a16="http://schemas.microsoft.com/office/drawing/2014/main" id="{7CBB441C-9C3C-4AEF-A5EA-2E9CB2EA520A}"/>
              </a:ext>
            </a:extLst>
          </p:cNvPr>
          <p:cNvPicPr>
            <a:picLocks noChangeAspect="1" noChangeArrowheads="1"/>
          </p:cNvPicPr>
          <p:nvPr/>
        </p:nvPicPr>
        <p:blipFill rotWithShape="1">
          <a:blip r:embed="rId8">
            <a:extLst>
              <a:ext uri="{BEBA8EAE-BF5A-486C-A8C5-ECC9F3942E4B}">
                <a14:imgProps xmlns:a14="http://schemas.microsoft.com/office/drawing/2010/main">
                  <a14:imgLayer r:embed="rId9">
                    <a14:imgEffect>
                      <a14:backgroundRemoval t="10000" b="90000" l="10000" r="90000"/>
                    </a14:imgEffect>
                  </a14:imgLayer>
                </a14:imgProps>
              </a:ext>
              <a:ext uri="{28A0092B-C50C-407E-A947-70E740481C1C}">
                <a14:useLocalDpi xmlns:a14="http://schemas.microsoft.com/office/drawing/2010/main" val="0"/>
              </a:ext>
            </a:extLst>
          </a:blip>
          <a:srcRect l="4582" t="3151" r="6260" b="7507"/>
          <a:stretch/>
        </p:blipFill>
        <p:spPr bwMode="auto">
          <a:xfrm>
            <a:off x="3020288" y="487845"/>
            <a:ext cx="1081389" cy="1045994"/>
          </a:xfrm>
          <a:prstGeom prst="ellipse">
            <a:avLst/>
          </a:prstGeom>
          <a:noFill/>
          <a:extLst>
            <a:ext uri="{909E8E84-426E-40DD-AFC4-6F175D3DCCD1}">
              <a14:hiddenFill xmlns:a14="http://schemas.microsoft.com/office/drawing/2010/main">
                <a:solidFill>
                  <a:srgbClr val="FFFFFF"/>
                </a:solidFill>
              </a14:hiddenFill>
            </a:ext>
          </a:extLst>
        </p:spPr>
      </p:pic>
      <p:pic>
        <p:nvPicPr>
          <p:cNvPr id="13" name="Picture 12" descr="Image result for power virtual agents logo">
            <a:extLst>
              <a:ext uri="{FF2B5EF4-FFF2-40B4-BE49-F238E27FC236}">
                <a16:creationId xmlns:a16="http://schemas.microsoft.com/office/drawing/2014/main" id="{2CD941C0-58A1-49F4-9542-7199DC9CE276}"/>
              </a:ext>
            </a:extLst>
          </p:cNvPr>
          <p:cNvPicPr>
            <a:picLocks noChangeAspect="1" noChangeArrowheads="1"/>
          </p:cNvPicPr>
          <p:nvPr/>
        </p:nvPicPr>
        <p:blipFill rotWithShape="1">
          <a:blip r:embed="rId10">
            <a:extLst>
              <a:ext uri="{BEBA8EAE-BF5A-486C-A8C5-ECC9F3942E4B}">
                <a14:imgProps xmlns:a14="http://schemas.microsoft.com/office/drawing/2010/main">
                  <a14:imgLayer r:embed="rId11">
                    <a14:imgEffect>
                      <a14:backgroundRemoval t="10000" b="90000" l="10000" r="90000"/>
                    </a14:imgEffect>
                  </a14:imgLayer>
                </a14:imgProps>
              </a:ext>
              <a:ext uri="{28A0092B-C50C-407E-A947-70E740481C1C}">
                <a14:useLocalDpi xmlns:a14="http://schemas.microsoft.com/office/drawing/2010/main" val="0"/>
              </a:ext>
            </a:extLst>
          </a:blip>
          <a:srcRect r="6260" b="7507"/>
          <a:stretch/>
        </p:blipFill>
        <p:spPr bwMode="auto">
          <a:xfrm>
            <a:off x="6329250" y="420527"/>
            <a:ext cx="1014391" cy="966141"/>
          </a:xfrm>
          <a:prstGeom prst="ellipse">
            <a:avLst/>
          </a:prstGeom>
          <a:noFill/>
          <a:extLst>
            <a:ext uri="{909E8E84-426E-40DD-AFC4-6F175D3DCCD1}">
              <a14:hiddenFill xmlns:a14="http://schemas.microsoft.com/office/drawing/2010/main">
                <a:solidFill>
                  <a:srgbClr val="FFFFFF"/>
                </a:solidFill>
              </a14:hiddenFill>
            </a:ext>
          </a:extLst>
        </p:spPr>
      </p:pic>
      <p:pic>
        <p:nvPicPr>
          <p:cNvPr id="14" name="Picture 2" descr="Power BI Desktop Connecting to Dataverse - Hat Full of Data">
            <a:extLst>
              <a:ext uri="{FF2B5EF4-FFF2-40B4-BE49-F238E27FC236}">
                <a16:creationId xmlns:a16="http://schemas.microsoft.com/office/drawing/2014/main" id="{7524B285-7CEE-4A3B-AFE3-2914B199838C}"/>
              </a:ext>
            </a:extLst>
          </p:cNvPr>
          <p:cNvPicPr>
            <a:picLocks noChangeAspect="1" noChangeArrowheads="1"/>
          </p:cNvPicPr>
          <p:nvPr/>
        </p:nvPicPr>
        <p:blipFill>
          <a:blip r:embed="rId12">
            <a:extLst>
              <a:ext uri="{BEBA8EAE-BF5A-486C-A8C5-ECC9F3942E4B}">
                <a14:imgProps xmlns:a14="http://schemas.microsoft.com/office/drawing/2010/main">
                  <a14:imgLayer r:embed="rId13">
                    <a14:imgEffect>
                      <a14:backgroundRemoval t="9778" b="89778" l="2667" r="95556">
                        <a14:foregroundMark x1="90222" y1="48444" x2="90222" y2="48444"/>
                        <a14:foregroundMark x1="95556" y1="48444" x2="95556" y2="48444"/>
                        <a14:foregroundMark x1="6222" y1="59556" x2="6222" y2="59556"/>
                        <a14:foregroundMark x1="2667" y1="54667" x2="2667" y2="54667"/>
                      </a14:backgroundRemoval>
                    </a14:imgEffect>
                  </a14:imgLayer>
                </a14:imgProps>
              </a:ext>
              <a:ext uri="{28A0092B-C50C-407E-A947-70E740481C1C}">
                <a14:useLocalDpi xmlns:a14="http://schemas.microsoft.com/office/drawing/2010/main" val="0"/>
              </a:ext>
            </a:extLst>
          </a:blip>
          <a:srcRect/>
          <a:stretch>
            <a:fillRect/>
          </a:stretch>
        </p:blipFill>
        <p:spPr bwMode="auto">
          <a:xfrm>
            <a:off x="5293979" y="554582"/>
            <a:ext cx="787567" cy="787567"/>
          </a:xfrm>
          <a:prstGeom prst="ellipse">
            <a:avLst/>
          </a:prstGeom>
          <a:noFill/>
          <a:extLst>
            <a:ext uri="{909E8E84-426E-40DD-AFC4-6F175D3DCCD1}">
              <a14:hiddenFill xmlns:a14="http://schemas.microsoft.com/office/drawing/2010/main">
                <a:solidFill>
                  <a:srgbClr val="FFFFFF"/>
                </a:solidFill>
              </a14:hiddenFill>
            </a:ext>
          </a:extLst>
        </p:spPr>
      </p:pic>
      <p:sp>
        <p:nvSpPr>
          <p:cNvPr id="16" name="Oval 15">
            <a:extLst>
              <a:ext uri="{FF2B5EF4-FFF2-40B4-BE49-F238E27FC236}">
                <a16:creationId xmlns:a16="http://schemas.microsoft.com/office/drawing/2014/main" id="{7B9AB0F6-6AF4-4DDE-899B-102A9E469481}"/>
              </a:ext>
            </a:extLst>
          </p:cNvPr>
          <p:cNvSpPr/>
          <p:nvPr/>
        </p:nvSpPr>
        <p:spPr>
          <a:xfrm>
            <a:off x="7293032" y="2220143"/>
            <a:ext cx="4976553" cy="4738255"/>
          </a:xfrm>
          <a:prstGeom prst="ellipse">
            <a:avLst/>
          </a:prstGeom>
          <a:solidFill>
            <a:schemeClr val="bg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SG" dirty="0"/>
          </a:p>
        </p:txBody>
      </p:sp>
      <p:sp>
        <p:nvSpPr>
          <p:cNvPr id="18" name="TextBox 17">
            <a:extLst>
              <a:ext uri="{FF2B5EF4-FFF2-40B4-BE49-F238E27FC236}">
                <a16:creationId xmlns:a16="http://schemas.microsoft.com/office/drawing/2014/main" id="{1D209729-12A9-4DBE-81ED-226274CA07FB}"/>
              </a:ext>
            </a:extLst>
          </p:cNvPr>
          <p:cNvSpPr txBox="1"/>
          <p:nvPr/>
        </p:nvSpPr>
        <p:spPr>
          <a:xfrm>
            <a:off x="8028826" y="4834134"/>
            <a:ext cx="1625317" cy="369332"/>
          </a:xfrm>
          <a:prstGeom prst="rect">
            <a:avLst/>
          </a:prstGeom>
          <a:noFill/>
        </p:spPr>
        <p:txBody>
          <a:bodyPr wrap="none" rtlCol="0">
            <a:spAutoFit/>
          </a:bodyPr>
          <a:lstStyle/>
          <a:p>
            <a:r>
              <a:rPr lang="en-SG" dirty="0"/>
              <a:t>Sponsored by</a:t>
            </a:r>
          </a:p>
        </p:txBody>
      </p:sp>
      <p:sp>
        <p:nvSpPr>
          <p:cNvPr id="19" name="TextBox 18">
            <a:extLst>
              <a:ext uri="{FF2B5EF4-FFF2-40B4-BE49-F238E27FC236}">
                <a16:creationId xmlns:a16="http://schemas.microsoft.com/office/drawing/2014/main" id="{25CBC470-527D-4189-97D7-10265DB8B80A}"/>
              </a:ext>
            </a:extLst>
          </p:cNvPr>
          <p:cNvSpPr txBox="1"/>
          <p:nvPr/>
        </p:nvSpPr>
        <p:spPr>
          <a:xfrm>
            <a:off x="10248565" y="4830815"/>
            <a:ext cx="1412823" cy="369332"/>
          </a:xfrm>
          <a:prstGeom prst="rect">
            <a:avLst/>
          </a:prstGeom>
          <a:noFill/>
        </p:spPr>
        <p:txBody>
          <a:bodyPr wrap="none" rtlCol="0">
            <a:spAutoFit/>
          </a:bodyPr>
          <a:lstStyle/>
          <a:p>
            <a:r>
              <a:rPr lang="en-SG" dirty="0"/>
              <a:t>Powered by</a:t>
            </a:r>
          </a:p>
        </p:txBody>
      </p:sp>
      <p:pic>
        <p:nvPicPr>
          <p:cNvPr id="20" name="Picture 19" descr="Logo&#10;&#10;Description generated with very high confidence">
            <a:extLst>
              <a:ext uri="{FF2B5EF4-FFF2-40B4-BE49-F238E27FC236}">
                <a16:creationId xmlns:a16="http://schemas.microsoft.com/office/drawing/2014/main" id="{41F35BEF-89F9-455C-BDF4-28D907AFE51B}"/>
              </a:ext>
            </a:extLst>
          </p:cNvPr>
          <p:cNvPicPr>
            <a:picLocks noChangeAspect="1"/>
          </p:cNvPicPr>
          <p:nvPr/>
        </p:nvPicPr>
        <p:blipFill>
          <a:blip r:embed="rId14">
            <a:extLst>
              <a:ext uri="{BEBA8EAE-BF5A-486C-A8C5-ECC9F3942E4B}">
                <a14:imgProps xmlns:a14="http://schemas.microsoft.com/office/drawing/2010/main">
                  <a14:imgLayer r:embed="rId1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10390432" y="5170022"/>
            <a:ext cx="1476365" cy="317205"/>
          </a:xfrm>
          <a:prstGeom prst="rect">
            <a:avLst/>
          </a:prstGeom>
        </p:spPr>
      </p:pic>
      <p:pic>
        <p:nvPicPr>
          <p:cNvPr id="21" name="Picture 20">
            <a:extLst>
              <a:ext uri="{FF2B5EF4-FFF2-40B4-BE49-F238E27FC236}">
                <a16:creationId xmlns:a16="http://schemas.microsoft.com/office/drawing/2014/main" id="{647E9EA7-3273-44E3-8E57-8160930C204B}"/>
              </a:ext>
            </a:extLst>
          </p:cNvPr>
          <p:cNvPicPr>
            <a:picLocks noChangeAspect="1"/>
          </p:cNvPicPr>
          <p:nvPr/>
        </p:nvPicPr>
        <p:blipFill>
          <a:blip r:embed="rId16">
            <a:extLst>
              <a:ext uri="{BEBA8EAE-BF5A-486C-A8C5-ECC9F3942E4B}">
                <a14:imgProps xmlns:a14="http://schemas.microsoft.com/office/drawing/2010/main">
                  <a14:imgLayer r:embed="rId17">
                    <a14:imgEffect>
                      <a14:backgroundRemoval t="10000" b="90000" l="2667" r="99000">
                        <a14:foregroundMark x1="6500" y1="28571" x2="6500" y2="28571"/>
                        <a14:foregroundMark x1="2667" y1="30000" x2="2667" y2="30000"/>
                        <a14:foregroundMark x1="5833" y1="48571" x2="5833" y2="48571"/>
                        <a14:foregroundMark x1="21667" y1="40000" x2="21667" y2="40000"/>
                        <a14:foregroundMark x1="21667" y1="25714" x2="21667" y2="25714"/>
                        <a14:foregroundMark x1="25333" y1="35714" x2="25333" y2="35714"/>
                        <a14:foregroundMark x1="28500" y1="41429" x2="28500" y2="41429"/>
                        <a14:foregroundMark x1="34500" y1="47143" x2="34500" y2="47143"/>
                        <a14:foregroundMark x1="40167" y1="50000" x2="40167" y2="50000"/>
                        <a14:foregroundMark x1="47167" y1="48571" x2="47167" y2="48571"/>
                        <a14:foregroundMark x1="46833" y1="24286" x2="46833" y2="24286"/>
                        <a14:foregroundMark x1="54833" y1="52857" x2="54833" y2="52857"/>
                        <a14:foregroundMark x1="60167" y1="50000" x2="60167" y2="50000"/>
                        <a14:foregroundMark x1="66167" y1="25714" x2="66167" y2="25714"/>
                        <a14:foregroundMark x1="69333" y1="52857" x2="69333" y2="52857"/>
                        <a14:foregroundMark x1="76000" y1="42857" x2="76000" y2="42857"/>
                        <a14:foregroundMark x1="79500" y1="50000" x2="79500" y2="50000"/>
                        <a14:foregroundMark x1="79833" y1="24286" x2="79833" y2="24286"/>
                        <a14:foregroundMark x1="84167" y1="40000" x2="84167" y2="40000"/>
                        <a14:foregroundMark x1="8667" y1="38571" x2="8667" y2="38571"/>
                        <a14:foregroundMark x1="2833" y1="48571" x2="2833" y2="48571"/>
                        <a14:foregroundMark x1="6167" y1="41429" x2="6167" y2="41429"/>
                        <a14:foregroundMark x1="6000" y1="41429" x2="6000" y2="41429"/>
                        <a14:foregroundMark x1="89000" y1="52857" x2="89000" y2="52857"/>
                        <a14:foregroundMark x1="95500" y1="42857" x2="95500" y2="42857"/>
                        <a14:foregroundMark x1="99000" y1="62857" x2="99000" y2="62857"/>
                        <a14:foregroundMark x1="18667" y1="40000" x2="18667" y2="40000"/>
                        <a14:foregroundMark x1="34333" y1="47143" x2="34333" y2="47143"/>
                        <a14:foregroundMark x1="14333" y1="48571" x2="14333" y2="48571"/>
                        <a14:foregroundMark x1="52167" y1="41429" x2="52167" y2="41429"/>
                        <a14:foregroundMark x1="34833" y1="45714" x2="34833" y2="45714"/>
                        <a14:foregroundMark x1="25333" y1="47143" x2="25333" y2="47143"/>
                        <a14:foregroundMark x1="14333" y1="50000" x2="14333" y2="50000"/>
                        <a14:foregroundMark x1="19000" y1="47143" x2="19000" y2="47143"/>
                        <a14:foregroundMark x1="22000" y1="52857" x2="22000" y2="52857"/>
                        <a14:foregroundMark x1="25000" y1="41429" x2="25000" y2="41429"/>
                        <a14:foregroundMark x1="31333" y1="48571" x2="31333" y2="48571"/>
                        <a14:foregroundMark x1="34500" y1="48571" x2="34500" y2="48571"/>
                        <a14:foregroundMark x1="40500" y1="48571" x2="40500" y2="48571"/>
                        <a14:foregroundMark x1="46833" y1="50000" x2="46833" y2="50000"/>
                        <a14:backgroundMark x1="2833" y1="47143" x2="2833" y2="47143"/>
                        <a14:backgroundMark x1="6500" y1="41429" x2="6500" y2="41429"/>
                        <a14:backgroundMark x1="5500" y1="37143" x2="5500" y2="37143"/>
                        <a14:backgroundMark x1="5667" y1="44286" x2="5667" y2="44286"/>
                        <a14:backgroundMark x1="6000" y1="44286" x2="6000" y2="44286"/>
                        <a14:backgroundMark x1="6167" y1="42857" x2="6167" y2="42857"/>
                        <a14:backgroundMark x1="5333" y1="42857" x2="5333" y2="42857"/>
                        <a14:backgroundMark x1="5667" y1="41429" x2="5667" y2="41429"/>
                        <a14:backgroundMark x1="7167" y1="25714" x2="7167" y2="25714"/>
                        <a14:backgroundMark x1="4833" y1="22857" x2="4833" y2="22857"/>
                        <a14:backgroundMark x1="9167" y1="48571" x2="9167" y2="48571"/>
                        <a14:backgroundMark x1="8667" y1="40000" x2="8667" y2="40000"/>
                        <a14:backgroundMark x1="8500" y1="40000" x2="8500" y2="40000"/>
                        <a14:backgroundMark x1="8833" y1="40000" x2="8833" y2="40000"/>
                        <a14:backgroundMark x1="8667" y1="37143" x2="8667" y2="37143"/>
                        <a14:backgroundMark x1="60500" y1="52857" x2="60500" y2="52857"/>
                      </a14:backgroundRemoval>
                    </a14:imgEffect>
                  </a14:imgLayer>
                </a14:imgProps>
              </a:ext>
              <a:ext uri="{28A0092B-C50C-407E-A947-70E740481C1C}">
                <a14:useLocalDpi xmlns:a14="http://schemas.microsoft.com/office/drawing/2010/main" val="0"/>
              </a:ext>
            </a:extLst>
          </a:blip>
          <a:stretch>
            <a:fillRect/>
          </a:stretch>
        </p:blipFill>
        <p:spPr>
          <a:xfrm>
            <a:off x="7520730" y="5183137"/>
            <a:ext cx="2501558" cy="291849"/>
          </a:xfrm>
          <a:prstGeom prst="rect">
            <a:avLst/>
          </a:prstGeom>
        </p:spPr>
      </p:pic>
      <p:pic>
        <p:nvPicPr>
          <p:cNvPr id="22" name="Picture 21">
            <a:extLst>
              <a:ext uri="{FF2B5EF4-FFF2-40B4-BE49-F238E27FC236}">
                <a16:creationId xmlns:a16="http://schemas.microsoft.com/office/drawing/2014/main" id="{684C26F0-1A7B-4E5E-93FE-007874E67FAB}"/>
              </a:ext>
            </a:extLst>
          </p:cNvPr>
          <p:cNvPicPr>
            <a:picLocks noChangeAspect="1"/>
          </p:cNvPicPr>
          <p:nvPr/>
        </p:nvPicPr>
        <p:blipFill rotWithShape="1">
          <a:blip r:embed="rId18"/>
          <a:srcRect l="5824" t="3478" r="6260" b="7473"/>
          <a:stretch/>
        </p:blipFill>
        <p:spPr>
          <a:xfrm>
            <a:off x="9415657" y="2305401"/>
            <a:ext cx="832908" cy="78643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TextBox 23">
            <a:extLst>
              <a:ext uri="{FF2B5EF4-FFF2-40B4-BE49-F238E27FC236}">
                <a16:creationId xmlns:a16="http://schemas.microsoft.com/office/drawing/2014/main" id="{64ABD270-8F77-4399-8C4C-BD070BCA5E5D}"/>
              </a:ext>
            </a:extLst>
          </p:cNvPr>
          <p:cNvSpPr txBox="1"/>
          <p:nvPr/>
        </p:nvSpPr>
        <p:spPr>
          <a:xfrm>
            <a:off x="8726236" y="6343466"/>
            <a:ext cx="2402378" cy="369332"/>
          </a:xfrm>
          <a:prstGeom prst="rect">
            <a:avLst/>
          </a:prstGeom>
          <a:noFill/>
        </p:spPr>
        <p:txBody>
          <a:bodyPr wrap="square">
            <a:spAutoFit/>
          </a:bodyPr>
          <a:lstStyle/>
          <a:p>
            <a:r>
              <a:rPr lang="en-SG" b="1" i="0" strike="noStrike" dirty="0">
                <a:effectLst/>
                <a:latin typeface="-apple-system"/>
              </a:rPr>
              <a:t>#SGPowerPlatformUG</a:t>
            </a:r>
            <a:endParaRPr lang="en-SG" b="1" dirty="0"/>
          </a:p>
        </p:txBody>
      </p:sp>
      <p:sp>
        <p:nvSpPr>
          <p:cNvPr id="23" name="Rectangle 22">
            <a:extLst>
              <a:ext uri="{FF2B5EF4-FFF2-40B4-BE49-F238E27FC236}">
                <a16:creationId xmlns:a16="http://schemas.microsoft.com/office/drawing/2014/main" id="{1C1F670C-58A1-427D-8B4F-96C5F7A23397}"/>
              </a:ext>
            </a:extLst>
          </p:cNvPr>
          <p:cNvSpPr/>
          <p:nvPr/>
        </p:nvSpPr>
        <p:spPr>
          <a:xfrm>
            <a:off x="7211826" y="3530880"/>
            <a:ext cx="5138966" cy="954107"/>
          </a:xfrm>
          <a:prstGeom prst="rect">
            <a:avLst/>
          </a:prstGeom>
          <a:noFill/>
          <a:ln>
            <a:noFill/>
          </a:ln>
          <a:effectLst>
            <a:glow rad="228600">
              <a:schemeClr val="accent4">
                <a:satMod val="175000"/>
                <a:alpha val="40000"/>
              </a:schemeClr>
            </a:glow>
            <a:innerShdw blurRad="114300">
              <a:prstClr val="black"/>
            </a:innerShdw>
          </a:effectLst>
        </p:spPr>
        <p:style>
          <a:lnRef idx="0">
            <a:scrgbClr r="0" g="0" b="0"/>
          </a:lnRef>
          <a:fillRef idx="0">
            <a:scrgbClr r="0" g="0" b="0"/>
          </a:fillRef>
          <a:effectRef idx="0">
            <a:scrgbClr r="0" g="0" b="0"/>
          </a:effectRef>
          <a:fontRef idx="minor">
            <a:schemeClr val="accent3"/>
          </a:fontRef>
        </p:style>
        <p:txBody>
          <a:bodyPr wrap="square" lIns="91440" tIns="45720" rIns="91440" bIns="45720">
            <a:spAutoFit/>
          </a:bodyPr>
          <a:lstStyle/>
          <a:p>
            <a:pPr algn="ctr"/>
            <a:r>
              <a:rPr lang="en-US" sz="2800" b="1" cap="none" spc="0" dirty="0">
                <a:ln w="13462">
                  <a:solidFill>
                    <a:schemeClr val="bg1"/>
                  </a:solidFill>
                  <a:prstDash val="solid"/>
                </a:ln>
                <a:solidFill>
                  <a:schemeClr val="tx1"/>
                </a:solidFill>
                <a:effectLst>
                  <a:glow rad="139700">
                    <a:schemeClr val="accent2">
                      <a:satMod val="175000"/>
                      <a:alpha val="40000"/>
                    </a:schemeClr>
                  </a:glow>
                  <a:outerShdw dist="38100" dir="2700000" algn="bl" rotWithShape="0">
                    <a:schemeClr val="accent5"/>
                  </a:outerShdw>
                </a:effectLst>
                <a:latin typeface="Aharoni" panose="02010803020104030203" pitchFamily="2" charset="-79"/>
                <a:cs typeface="Aharoni" panose="02010803020104030203" pitchFamily="2" charset="-79"/>
              </a:rPr>
              <a:t>Singapore Power Platform </a:t>
            </a:r>
          </a:p>
          <a:p>
            <a:pPr algn="ctr"/>
            <a:r>
              <a:rPr lang="en-US" sz="2800" b="1" cap="none" spc="0" dirty="0">
                <a:ln w="13462">
                  <a:solidFill>
                    <a:schemeClr val="bg1"/>
                  </a:solidFill>
                  <a:prstDash val="solid"/>
                </a:ln>
                <a:solidFill>
                  <a:schemeClr val="tx1"/>
                </a:solidFill>
                <a:effectLst>
                  <a:glow rad="139700">
                    <a:schemeClr val="accent2">
                      <a:satMod val="175000"/>
                      <a:alpha val="40000"/>
                    </a:schemeClr>
                  </a:glow>
                  <a:outerShdw dist="38100" dir="2700000" algn="bl" rotWithShape="0">
                    <a:schemeClr val="accent5"/>
                  </a:outerShdw>
                </a:effectLst>
                <a:latin typeface="Aharoni" panose="02010803020104030203" pitchFamily="2" charset="-79"/>
                <a:cs typeface="Aharoni" panose="02010803020104030203" pitchFamily="2" charset="-79"/>
              </a:rPr>
              <a:t>User Group</a:t>
            </a:r>
          </a:p>
        </p:txBody>
      </p:sp>
      <p:sp>
        <p:nvSpPr>
          <p:cNvPr id="3" name="TextBox 2">
            <a:extLst>
              <a:ext uri="{FF2B5EF4-FFF2-40B4-BE49-F238E27FC236}">
                <a16:creationId xmlns:a16="http://schemas.microsoft.com/office/drawing/2014/main" id="{52C0202E-AA99-4347-97F0-6B59FDEF914A}"/>
              </a:ext>
            </a:extLst>
          </p:cNvPr>
          <p:cNvSpPr txBox="1"/>
          <p:nvPr/>
        </p:nvSpPr>
        <p:spPr>
          <a:xfrm>
            <a:off x="1282757" y="1657147"/>
            <a:ext cx="12020550" cy="646331"/>
          </a:xfrm>
          <a:prstGeom prst="rect">
            <a:avLst/>
          </a:prstGeom>
          <a:noFill/>
        </p:spPr>
        <p:txBody>
          <a:bodyPr wrap="square" rtlCol="0">
            <a:spAutoFit/>
          </a:bodyPr>
          <a:lstStyle/>
          <a:p>
            <a:r>
              <a:rPr lang="en-SG" sz="3600" i="1" dirty="0">
                <a:solidFill>
                  <a:srgbClr val="E61A7B"/>
                </a:solidFill>
                <a:latin typeface="Calibri" panose="020F0502020204030204" pitchFamily="34" charset="0"/>
                <a:ea typeface="Calibri" panose="020F0502020204030204" pitchFamily="34" charset="0"/>
                <a:cs typeface="Calibri" panose="020F0502020204030204" pitchFamily="34" charset="0"/>
              </a:rPr>
              <a:t>Unleashing the Power of Pipelines in Power Platform</a:t>
            </a:r>
          </a:p>
        </p:txBody>
      </p:sp>
      <p:sp>
        <p:nvSpPr>
          <p:cNvPr id="2" name="TextBox 1">
            <a:extLst>
              <a:ext uri="{FF2B5EF4-FFF2-40B4-BE49-F238E27FC236}">
                <a16:creationId xmlns:a16="http://schemas.microsoft.com/office/drawing/2014/main" id="{CD8F94B2-11FC-43E9-9EAE-84815ED795E4}"/>
              </a:ext>
            </a:extLst>
          </p:cNvPr>
          <p:cNvSpPr txBox="1"/>
          <p:nvPr/>
        </p:nvSpPr>
        <p:spPr>
          <a:xfrm>
            <a:off x="3373737" y="2587183"/>
            <a:ext cx="6213780" cy="584775"/>
          </a:xfrm>
          <a:prstGeom prst="rect">
            <a:avLst/>
          </a:prstGeom>
          <a:noFill/>
        </p:spPr>
        <p:txBody>
          <a:bodyPr wrap="square" rtlCol="0">
            <a:spAutoFit/>
          </a:bodyPr>
          <a:lstStyle/>
          <a:p>
            <a:endParaRPr lang="en-SG" sz="3200" b="1" dirty="0">
              <a:solidFill>
                <a:schemeClr val="tx1">
                  <a:lumMod val="85000"/>
                  <a:lumOff val="15000"/>
                </a:schemeClr>
              </a:solidFill>
              <a:latin typeface="Calibri" panose="020F0502020204030204" pitchFamily="34" charset="0"/>
              <a:ea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410BFB75-91B0-4F2B-8DEE-487DF5391533}"/>
              </a:ext>
            </a:extLst>
          </p:cNvPr>
          <p:cNvPicPr>
            <a:picLocks noChangeAspect="1"/>
          </p:cNvPicPr>
          <p:nvPr/>
        </p:nvPicPr>
        <p:blipFill>
          <a:blip r:embed="rId19"/>
          <a:stretch>
            <a:fillRect/>
          </a:stretch>
        </p:blipFill>
        <p:spPr>
          <a:xfrm>
            <a:off x="14454" y="4105827"/>
            <a:ext cx="7293032" cy="1293376"/>
          </a:xfrm>
          <a:prstGeom prst="rect">
            <a:avLst/>
          </a:prstGeom>
        </p:spPr>
      </p:pic>
    </p:spTree>
    <p:extLst>
      <p:ext uri="{BB962C8B-B14F-4D97-AF65-F5344CB8AC3E}">
        <p14:creationId xmlns:p14="http://schemas.microsoft.com/office/powerpoint/2010/main" val="2152254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F7934EC-156D-4C32-8487-4CEA80485250}"/>
              </a:ext>
            </a:extLst>
          </p:cNvPr>
          <p:cNvSpPr>
            <a:spLocks noGrp="1"/>
          </p:cNvSpPr>
          <p:nvPr>
            <p:ph type="body" sz="quarter" idx="4294967295"/>
          </p:nvPr>
        </p:nvSpPr>
        <p:spPr>
          <a:xfrm>
            <a:off x="0" y="785813"/>
            <a:ext cx="9856788" cy="554037"/>
          </a:xfrm>
        </p:spPr>
        <p:txBody>
          <a:bodyPr>
            <a:noAutofit/>
          </a:bodyPr>
          <a:lstStyle/>
          <a:p>
            <a:pPr marL="0" indent="0">
              <a:buNone/>
            </a:pPr>
            <a:r>
              <a:rPr lang="en-SG" sz="3200" dirty="0">
                <a:latin typeface="Calibri" panose="020F0502020204030204" pitchFamily="34" charset="0"/>
                <a:ea typeface="Calibri" panose="020F0502020204030204" pitchFamily="34" charset="0"/>
                <a:cs typeface="Calibri" panose="020F0502020204030204" pitchFamily="34" charset="0"/>
              </a:rPr>
              <a:t>				Power Platform Pipelines	</a:t>
            </a:r>
          </a:p>
        </p:txBody>
      </p:sp>
      <p:sp>
        <p:nvSpPr>
          <p:cNvPr id="6" name="Text Placeholder 5">
            <a:extLst>
              <a:ext uri="{FF2B5EF4-FFF2-40B4-BE49-F238E27FC236}">
                <a16:creationId xmlns:a16="http://schemas.microsoft.com/office/drawing/2014/main" id="{9B9DA964-6CE7-4AFC-B280-620CBEC93B2E}"/>
              </a:ext>
            </a:extLst>
          </p:cNvPr>
          <p:cNvSpPr>
            <a:spLocks noGrp="1"/>
          </p:cNvSpPr>
          <p:nvPr>
            <p:ph type="body" sz="quarter" idx="4294967295"/>
          </p:nvPr>
        </p:nvSpPr>
        <p:spPr>
          <a:xfrm>
            <a:off x="1589563" y="1626869"/>
            <a:ext cx="9012873" cy="4445318"/>
          </a:xfrm>
        </p:spPr>
        <p:txBody>
          <a:bodyPr>
            <a:normAutofit/>
          </a:bodyPr>
          <a:lstStyle/>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Ideal for small and medium sized businesses and mainly for start ups</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All the environments participating in the ALM Process except Host Environment must be managed environments</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Makes deployments smooth without manual intervention during deployment at odd times.</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Create a Pipeline using simple steps</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Easily share or manage the security aspect of Power Pipelines</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Configure the pipeline in a easier manner and set up Pre and Post Deployment conditions </a:t>
            </a:r>
          </a:p>
          <a:p>
            <a:pPr marL="285750" indent="-285750">
              <a:buFont typeface="Arial" panose="020B0604020202020204" pitchFamily="34" charset="0"/>
              <a:buChar char="•"/>
            </a:pPr>
            <a:r>
              <a:rPr lang="en-SG" sz="2000" b="1" dirty="0">
                <a:latin typeface="Calibri Light" panose="020F0302020204030204" pitchFamily="34" charset="0"/>
                <a:ea typeface="Calibri Light" panose="020F0302020204030204" pitchFamily="34" charset="0"/>
                <a:cs typeface="Calibri Light" panose="020F0302020204030204" pitchFamily="34" charset="0"/>
              </a:rPr>
              <a:t>Optionally add Deployment notes to the deployment</a:t>
            </a:r>
          </a:p>
          <a:p>
            <a:pPr marL="0" indent="0">
              <a:buNone/>
            </a:pPr>
            <a:r>
              <a:rPr lang="en-SG" sz="2000" b="1" dirty="0">
                <a:latin typeface="Calibri Light" panose="020F0302020204030204" pitchFamily="34" charset="0"/>
                <a:ea typeface="Calibri Light" panose="020F0302020204030204" pitchFamily="34" charset="0"/>
                <a:cs typeface="Calibri Light" panose="020F0302020204030204" pitchFamily="34" charset="0"/>
              </a:rPr>
              <a:t>Note: Power BI is not supported in Power Pipelines</a:t>
            </a:r>
          </a:p>
        </p:txBody>
      </p:sp>
    </p:spTree>
    <p:extLst>
      <p:ext uri="{BB962C8B-B14F-4D97-AF65-F5344CB8AC3E}">
        <p14:creationId xmlns:p14="http://schemas.microsoft.com/office/powerpoint/2010/main" val="72324913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8400686-9ADD-463E-AA1B-0637DE7F4B71}"/>
              </a:ext>
            </a:extLst>
          </p:cNvPr>
          <p:cNvSpPr>
            <a:spLocks noGrp="1"/>
          </p:cNvSpPr>
          <p:nvPr>
            <p:ph type="title"/>
          </p:nvPr>
        </p:nvSpPr>
        <p:spPr/>
        <p:txBody>
          <a:bodyPr/>
          <a:lstStyle/>
          <a:p>
            <a:r>
              <a:rPr lang="en-SG" sz="2400" b="1" dirty="0">
                <a:solidFill>
                  <a:schemeClr val="tx1"/>
                </a:solidFill>
                <a:latin typeface="Calibri" panose="020F0502020204030204" pitchFamily="34" charset="0"/>
                <a:ea typeface="Calibri" panose="020F0502020204030204" pitchFamily="34" charset="0"/>
                <a:cs typeface="Calibri" panose="020F0502020204030204" pitchFamily="34" charset="0"/>
              </a:rPr>
              <a:t>Power Pipelines</a:t>
            </a:r>
            <a:r>
              <a:rPr lang="en-SG" dirty="0"/>
              <a:t>				</a:t>
            </a:r>
            <a:r>
              <a:rPr lang="en-SG" sz="2400" b="1" dirty="0">
                <a:solidFill>
                  <a:schemeClr val="tx1"/>
                </a:solidFill>
                <a:latin typeface="Calibri" panose="020F0502020204030204" pitchFamily="34" charset="0"/>
                <a:ea typeface="Calibri" panose="020F0502020204030204" pitchFamily="34" charset="0"/>
                <a:cs typeface="Calibri" panose="020F0502020204030204" pitchFamily="34" charset="0"/>
              </a:rPr>
              <a:t>CI-CD Pipelines</a:t>
            </a:r>
          </a:p>
        </p:txBody>
      </p:sp>
      <p:sp>
        <p:nvSpPr>
          <p:cNvPr id="5" name="Content Placeholder 4">
            <a:extLst>
              <a:ext uri="{FF2B5EF4-FFF2-40B4-BE49-F238E27FC236}">
                <a16:creationId xmlns:a16="http://schemas.microsoft.com/office/drawing/2014/main" id="{DDF7378F-DD6C-41E5-BBFE-17C9760E446B}"/>
              </a:ext>
            </a:extLst>
          </p:cNvPr>
          <p:cNvSpPr>
            <a:spLocks noGrp="1"/>
          </p:cNvSpPr>
          <p:nvPr>
            <p:ph sz="half" idx="1"/>
          </p:nvPr>
        </p:nvSpPr>
        <p:spPr/>
        <p:txBody>
          <a:bodyPr>
            <a:normAutofit fontScale="77500" lnSpcReduction="20000"/>
          </a:bodyPr>
          <a:lstStyle/>
          <a:p>
            <a:r>
              <a:rPr lang="en-SG" b="1" dirty="0">
                <a:latin typeface="Calibri Light" panose="020F0302020204030204" pitchFamily="34" charset="0"/>
                <a:ea typeface="Calibri Light" panose="020F0302020204030204" pitchFamily="34" charset="0"/>
                <a:cs typeface="Calibri Light" panose="020F0302020204030204" pitchFamily="34" charset="0"/>
              </a:rPr>
              <a:t>Low Cost Of Ownership</a:t>
            </a:r>
          </a:p>
          <a:p>
            <a:pPr marL="0" indent="0">
              <a:buNone/>
            </a:pPr>
            <a:endParaRPr lang="en-SG" b="1" dirty="0">
              <a:latin typeface="Calibri Light" panose="020F0302020204030204" pitchFamily="34" charset="0"/>
              <a:ea typeface="Calibri Light" panose="020F0302020204030204" pitchFamily="34" charset="0"/>
              <a:cs typeface="Calibri Light" panose="020F0302020204030204" pitchFamily="34" charset="0"/>
            </a:endParaRPr>
          </a:p>
          <a:p>
            <a:r>
              <a:rPr lang="en-SG" b="1" dirty="0">
                <a:latin typeface="Calibri Light" panose="020F0302020204030204" pitchFamily="34" charset="0"/>
                <a:ea typeface="Calibri Light" panose="020F0302020204030204" pitchFamily="34" charset="0"/>
                <a:cs typeface="Calibri Light" panose="020F0302020204030204" pitchFamily="34" charset="0"/>
              </a:rPr>
              <a:t>All your Pipeline Configuration is stored in Host Environment as JSON</a:t>
            </a:r>
          </a:p>
          <a:p>
            <a:r>
              <a:rPr lang="en-SG" b="1" dirty="0">
                <a:latin typeface="Calibri Light" panose="020F0302020204030204" pitchFamily="34" charset="0"/>
                <a:ea typeface="Calibri Light" panose="020F0302020204030204" pitchFamily="34" charset="0"/>
                <a:cs typeface="Calibri Light" panose="020F0302020204030204" pitchFamily="34" charset="0"/>
              </a:rPr>
              <a:t>Centrally manage the Deployment activity across all environments and use OOB reports to track these</a:t>
            </a:r>
          </a:p>
          <a:p>
            <a:r>
              <a:rPr lang="en-SG" b="1" dirty="0">
                <a:latin typeface="Calibri Light" panose="020F0302020204030204" pitchFamily="34" charset="0"/>
                <a:ea typeface="Calibri Light" panose="020F0302020204030204" pitchFamily="34" charset="0"/>
                <a:cs typeface="Calibri Light" panose="020F0302020204030204" pitchFamily="34" charset="0"/>
              </a:rPr>
              <a:t>Set up Dataverse Triggers about when should the Pipeline run</a:t>
            </a:r>
          </a:p>
          <a:p>
            <a:r>
              <a:rPr lang="en-SG" b="1" dirty="0">
                <a:latin typeface="Calibri Light" panose="020F0302020204030204" pitchFamily="34" charset="0"/>
                <a:ea typeface="Calibri Light" panose="020F0302020204030204" pitchFamily="34" charset="0"/>
                <a:cs typeface="Calibri Light" panose="020F0302020204030204" pitchFamily="34" charset="0"/>
              </a:rPr>
              <a:t>Dependencies check and able to deploy patch solutions quickly</a:t>
            </a:r>
          </a:p>
          <a:p>
            <a:r>
              <a:rPr lang="en-SG" b="1" dirty="0">
                <a:latin typeface="Calibri Light" panose="020F0302020204030204" pitchFamily="34" charset="0"/>
                <a:ea typeface="Calibri Light" panose="020F0302020204030204" pitchFamily="34" charset="0"/>
                <a:cs typeface="Calibri Light" panose="020F0302020204030204" pitchFamily="34" charset="0"/>
              </a:rPr>
              <a:t>Configure pre, post deployment steps easily from UI	</a:t>
            </a:r>
          </a:p>
          <a:p>
            <a:endParaRPr lang="en-SG" dirty="0"/>
          </a:p>
        </p:txBody>
      </p:sp>
      <p:sp>
        <p:nvSpPr>
          <p:cNvPr id="6" name="Content Placeholder 5">
            <a:extLst>
              <a:ext uri="{FF2B5EF4-FFF2-40B4-BE49-F238E27FC236}">
                <a16:creationId xmlns:a16="http://schemas.microsoft.com/office/drawing/2014/main" id="{99A8B8B4-AAF5-4E08-AFE1-6A6A5B63C94F}"/>
              </a:ext>
            </a:extLst>
          </p:cNvPr>
          <p:cNvSpPr>
            <a:spLocks noGrp="1"/>
          </p:cNvSpPr>
          <p:nvPr>
            <p:ph sz="half" idx="2"/>
          </p:nvPr>
        </p:nvSpPr>
        <p:spPr/>
        <p:txBody>
          <a:bodyPr>
            <a:normAutofit fontScale="77500" lnSpcReduction="20000"/>
          </a:bodyPr>
          <a:lstStyle/>
          <a:p>
            <a:r>
              <a:rPr lang="en-SG" b="1" dirty="0">
                <a:latin typeface="Calibri Light" panose="020F0302020204030204" pitchFamily="34" charset="0"/>
                <a:ea typeface="Calibri Light" panose="020F0302020204030204" pitchFamily="34" charset="0"/>
                <a:cs typeface="Calibri Light" panose="020F0302020204030204" pitchFamily="34" charset="0"/>
              </a:rPr>
              <a:t>In depth technical knowledge required to maintain CI-CD Pipelines</a:t>
            </a:r>
          </a:p>
          <a:p>
            <a:r>
              <a:rPr lang="en-SG" b="1" dirty="0">
                <a:latin typeface="Calibri Light" panose="020F0302020204030204" pitchFamily="34" charset="0"/>
                <a:ea typeface="Calibri Light" panose="020F0302020204030204" pitchFamily="34" charset="0"/>
                <a:cs typeface="Calibri Light" panose="020F0302020204030204" pitchFamily="34" charset="0"/>
              </a:rPr>
              <a:t> Pipeline Configuration is stored in a YAML file in Repo</a:t>
            </a:r>
          </a:p>
          <a:p>
            <a:r>
              <a:rPr lang="en-SG" b="1" dirty="0">
                <a:latin typeface="Calibri Light" panose="020F0302020204030204" pitchFamily="34" charset="0"/>
                <a:ea typeface="Calibri Light" panose="020F0302020204030204" pitchFamily="34" charset="0"/>
                <a:cs typeface="Calibri Light" panose="020F0302020204030204" pitchFamily="34" charset="0"/>
              </a:rPr>
              <a:t>Deploy to different environments from a central git repository</a:t>
            </a:r>
          </a:p>
          <a:p>
            <a:r>
              <a:rPr lang="en-SG" b="1" dirty="0">
                <a:latin typeface="Calibri Light" panose="020F0302020204030204" pitchFamily="34" charset="0"/>
                <a:ea typeface="Calibri Light" panose="020F0302020204030204" pitchFamily="34" charset="0"/>
                <a:cs typeface="Calibri Light" panose="020F0302020204030204" pitchFamily="34" charset="0"/>
              </a:rPr>
              <a:t>You can specify triggers in UI or in YAML file about when the pipeline should run</a:t>
            </a:r>
          </a:p>
          <a:p>
            <a:endParaRPr lang="en-SG" b="1" dirty="0">
              <a:latin typeface="Calibri Light" panose="020F0302020204030204" pitchFamily="34" charset="0"/>
              <a:ea typeface="Calibri Light" panose="020F0302020204030204" pitchFamily="34" charset="0"/>
              <a:cs typeface="Calibri Light" panose="020F0302020204030204" pitchFamily="34" charset="0"/>
            </a:endParaRPr>
          </a:p>
          <a:p>
            <a:endParaRPr lang="en-SG" b="1" dirty="0">
              <a:latin typeface="Calibri Light" panose="020F0302020204030204" pitchFamily="34" charset="0"/>
              <a:ea typeface="Calibri Light" panose="020F0302020204030204" pitchFamily="34" charset="0"/>
              <a:cs typeface="Calibri Light" panose="020F0302020204030204" pitchFamily="34" charset="0"/>
            </a:endParaRPr>
          </a:p>
          <a:p>
            <a:endParaRPr lang="en-SG" b="1" dirty="0">
              <a:latin typeface="Calibri Light" panose="020F0302020204030204" pitchFamily="34" charset="0"/>
              <a:ea typeface="Calibri Light" panose="020F0302020204030204" pitchFamily="34" charset="0"/>
              <a:cs typeface="Calibri Light" panose="020F0302020204030204" pitchFamily="34" charset="0"/>
            </a:endParaRPr>
          </a:p>
          <a:p>
            <a:r>
              <a:rPr lang="en-SG" b="1" dirty="0">
                <a:latin typeface="Calibri Light" panose="020F0302020204030204" pitchFamily="34" charset="0"/>
                <a:ea typeface="Calibri Light" panose="020F0302020204030204" pitchFamily="34" charset="0"/>
                <a:cs typeface="Calibri Light" panose="020F0302020204030204" pitchFamily="34" charset="0"/>
              </a:rPr>
              <a:t>Pre, Post Deployment steps to be configured programmatically</a:t>
            </a:r>
          </a:p>
          <a:p>
            <a:endParaRPr lang="en-SG" dirty="0"/>
          </a:p>
        </p:txBody>
      </p:sp>
      <p:sp>
        <p:nvSpPr>
          <p:cNvPr id="3" name="Rectangle 2">
            <a:extLst>
              <a:ext uri="{FF2B5EF4-FFF2-40B4-BE49-F238E27FC236}">
                <a16:creationId xmlns:a16="http://schemas.microsoft.com/office/drawing/2014/main" id="{BA4F2362-5C84-4FB8-92B5-68BCA81431E7}"/>
              </a:ext>
            </a:extLst>
          </p:cNvPr>
          <p:cNvSpPr/>
          <p:nvPr/>
        </p:nvSpPr>
        <p:spPr>
          <a:xfrm>
            <a:off x="3824660" y="72737"/>
            <a:ext cx="4938340" cy="584775"/>
          </a:xfrm>
          <a:prstGeom prst="rect">
            <a:avLst/>
          </a:prstGeom>
        </p:spPr>
        <p:txBody>
          <a:bodyPr wrap="none">
            <a:spAutoFit/>
          </a:bodyPr>
          <a:lstStyle/>
          <a:p>
            <a:r>
              <a:rPr lang="en-SG" sz="3200" b="1" dirty="0">
                <a:latin typeface="Calibri" panose="020F0502020204030204" pitchFamily="34" charset="0"/>
                <a:ea typeface="Calibri" panose="020F0502020204030204" pitchFamily="34" charset="0"/>
                <a:cs typeface="Calibri" panose="020F0502020204030204" pitchFamily="34" charset="0"/>
              </a:rPr>
              <a:t>Differences in the processes</a:t>
            </a:r>
            <a:endParaRPr lang="en-SG" sz="3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0396921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805A5B3-D085-49AA-9208-FF6E153A4100}"/>
              </a:ext>
            </a:extLst>
          </p:cNvPr>
          <p:cNvSpPr>
            <a:spLocks noGrp="1"/>
          </p:cNvSpPr>
          <p:nvPr>
            <p:ph type="body" sz="quarter" idx="14"/>
          </p:nvPr>
        </p:nvSpPr>
        <p:spPr/>
        <p:txBody>
          <a:bodyPr/>
          <a:lstStyle/>
          <a:p>
            <a:endParaRPr lang="en-SG"/>
          </a:p>
        </p:txBody>
      </p:sp>
      <p:sp>
        <p:nvSpPr>
          <p:cNvPr id="2" name="Title 1">
            <a:extLst>
              <a:ext uri="{FF2B5EF4-FFF2-40B4-BE49-F238E27FC236}">
                <a16:creationId xmlns:a16="http://schemas.microsoft.com/office/drawing/2014/main" id="{39319A3A-52E0-4963-BF37-34F723525EDB}"/>
              </a:ext>
            </a:extLst>
          </p:cNvPr>
          <p:cNvSpPr>
            <a:spLocks noGrp="1"/>
          </p:cNvSpPr>
          <p:nvPr>
            <p:ph type="title" idx="4294967295"/>
          </p:nvPr>
        </p:nvSpPr>
        <p:spPr>
          <a:xfrm>
            <a:off x="2009775" y="269875"/>
            <a:ext cx="10182225" cy="222250"/>
          </a:xfrm>
        </p:spPr>
        <p:txBody>
          <a:bodyPr>
            <a:no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		</a:t>
            </a:r>
            <a:r>
              <a:rPr lang="en-SG" sz="3200" dirty="0">
                <a:solidFill>
                  <a:schemeClr val="tx1"/>
                </a:solidFill>
                <a:latin typeface="Calibri" panose="020F0502020204030204" pitchFamily="34" charset="0"/>
                <a:ea typeface="Calibri" panose="020F0502020204030204" pitchFamily="34" charset="0"/>
                <a:cs typeface="Calibri" panose="020F0502020204030204" pitchFamily="34" charset="0"/>
              </a:rPr>
              <a:t>Managed Environments</a:t>
            </a:r>
          </a:p>
        </p:txBody>
      </p:sp>
      <p:sp>
        <p:nvSpPr>
          <p:cNvPr id="3" name="Rectangle 2">
            <a:extLst>
              <a:ext uri="{FF2B5EF4-FFF2-40B4-BE49-F238E27FC236}">
                <a16:creationId xmlns:a16="http://schemas.microsoft.com/office/drawing/2014/main" id="{F031B121-CD58-44D9-8E21-02124EFA6B70}"/>
              </a:ext>
            </a:extLst>
          </p:cNvPr>
          <p:cNvSpPr/>
          <p:nvPr/>
        </p:nvSpPr>
        <p:spPr>
          <a:xfrm>
            <a:off x="1779270" y="1789926"/>
            <a:ext cx="7867650" cy="2677656"/>
          </a:xfrm>
          <a:prstGeom prst="rect">
            <a:avLst/>
          </a:prstGeom>
        </p:spPr>
        <p:txBody>
          <a:bodyPr wrap="square">
            <a:spAutoFit/>
          </a:bodyPr>
          <a:lstStyle/>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Enabling Managed Environment</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Disabling Managed Environment</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Licensing</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Limit Sharing</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Weekly Usage Insights</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Data Policies</a:t>
            </a:r>
          </a:p>
          <a:p>
            <a:pPr marL="342900" indent="-34290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Set Up Power Platform Pipelines</a:t>
            </a:r>
          </a:p>
        </p:txBody>
      </p:sp>
      <p:sp>
        <p:nvSpPr>
          <p:cNvPr id="4" name="TextBox 3">
            <a:extLst>
              <a:ext uri="{FF2B5EF4-FFF2-40B4-BE49-F238E27FC236}">
                <a16:creationId xmlns:a16="http://schemas.microsoft.com/office/drawing/2014/main" id="{9848555E-6A99-4E45-ADB0-97269371B755}"/>
              </a:ext>
            </a:extLst>
          </p:cNvPr>
          <p:cNvSpPr txBox="1"/>
          <p:nvPr/>
        </p:nvSpPr>
        <p:spPr>
          <a:xfrm>
            <a:off x="1371600" y="786448"/>
            <a:ext cx="9738360" cy="830997"/>
          </a:xfrm>
          <a:prstGeom prst="rect">
            <a:avLst/>
          </a:prstGeom>
          <a:noFill/>
        </p:spPr>
        <p:txBody>
          <a:bodyPr wrap="square" rtlCol="0">
            <a:spAutoFit/>
          </a:bodyPr>
          <a:lstStyle/>
          <a:p>
            <a:r>
              <a:rPr lang="en-US" sz="2400" dirty="0">
                <a:latin typeface="Calibri Light" panose="020F0302020204030204" pitchFamily="34" charset="0"/>
                <a:ea typeface="Calibri Light" panose="020F0302020204030204" pitchFamily="34" charset="0"/>
                <a:cs typeface="Calibri Light" panose="020F0302020204030204" pitchFamily="34" charset="0"/>
              </a:rPr>
              <a:t>Managed Environments is a suite of capabilities that allows to manage Power Platform at scale with more control, less effort, and more insights. </a:t>
            </a: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1236357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03F185-4500-4615-BE42-8186C7A59DAE}"/>
              </a:ext>
            </a:extLst>
          </p:cNvPr>
          <p:cNvSpPr txBox="1"/>
          <p:nvPr/>
        </p:nvSpPr>
        <p:spPr>
          <a:xfrm>
            <a:off x="4069080" y="226814"/>
            <a:ext cx="9989820" cy="369332"/>
          </a:xfrm>
          <a:prstGeom prst="rect">
            <a:avLst/>
          </a:prstGeom>
          <a:noFill/>
        </p:spPr>
        <p:txBody>
          <a:bodyPr wrap="square" rtlCol="0">
            <a:spAutoFit/>
          </a:bodyPr>
          <a:lstStyle/>
          <a:p>
            <a:r>
              <a:rPr lang="en-SG" dirty="0"/>
              <a:t>Key Tables in Power Pipelines</a:t>
            </a:r>
          </a:p>
        </p:txBody>
      </p:sp>
      <p:sp>
        <p:nvSpPr>
          <p:cNvPr id="3" name="TextBox 2">
            <a:extLst>
              <a:ext uri="{FF2B5EF4-FFF2-40B4-BE49-F238E27FC236}">
                <a16:creationId xmlns:a16="http://schemas.microsoft.com/office/drawing/2014/main" id="{2D492717-4BB3-4B1A-AC67-314AB9E46F33}"/>
              </a:ext>
            </a:extLst>
          </p:cNvPr>
          <p:cNvSpPr txBox="1"/>
          <p:nvPr/>
        </p:nvSpPr>
        <p:spPr>
          <a:xfrm>
            <a:off x="777240" y="834390"/>
            <a:ext cx="10229850" cy="4154984"/>
          </a:xfrm>
          <a:prstGeom prst="rect">
            <a:avLst/>
          </a:prstGeom>
          <a:noFill/>
        </p:spPr>
        <p:txBody>
          <a:bodyPr wrap="square" rtlCol="0">
            <a:spAutoFit/>
          </a:bodyPr>
          <a:lstStyle/>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Artifact</a:t>
            </a:r>
          </a:p>
          <a:p>
            <a:pPr marL="285750" indent="-285750">
              <a:buFont typeface="Wingdings" panose="05000000000000000000" pitchFamily="2" charset="2"/>
              <a:buChar char="§"/>
            </a:pP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Environment</a:t>
            </a:r>
          </a:p>
          <a:p>
            <a:pPr marL="285750" indent="-285750">
              <a:buFont typeface="Wingdings" panose="05000000000000000000" pitchFamily="2" charset="2"/>
              <a:buChar char="§"/>
            </a:pP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Pipeline</a:t>
            </a:r>
          </a:p>
          <a:p>
            <a:pPr marL="285750" indent="-285750">
              <a:buFont typeface="Wingdings" panose="05000000000000000000" pitchFamily="2" charset="2"/>
              <a:buChar char="§"/>
            </a:pP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Stage</a:t>
            </a:r>
          </a:p>
          <a:p>
            <a:pPr marL="285750" indent="-285750">
              <a:buFont typeface="Wingdings" panose="05000000000000000000" pitchFamily="2" charset="2"/>
              <a:buChar char="§"/>
            </a:pP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Stage Run</a:t>
            </a:r>
          </a:p>
          <a:p>
            <a:pPr marL="285750" indent="-285750">
              <a:buFont typeface="Wingdings" panose="05000000000000000000" pitchFamily="2" charset="2"/>
              <a:buChar char="§"/>
            </a:pPr>
            <a:endParaRPr lang="en-SG" sz="24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Deployment Stage Run Suboperations</a:t>
            </a:r>
          </a:p>
        </p:txBody>
      </p:sp>
    </p:spTree>
    <p:extLst>
      <p:ext uri="{BB962C8B-B14F-4D97-AF65-F5344CB8AC3E}">
        <p14:creationId xmlns:p14="http://schemas.microsoft.com/office/powerpoint/2010/main" val="1998926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0A495D7-D363-46F8-B5C0-C0AE238FE26A}"/>
              </a:ext>
            </a:extLst>
          </p:cNvPr>
          <p:cNvSpPr/>
          <p:nvPr/>
        </p:nvSpPr>
        <p:spPr>
          <a:xfrm>
            <a:off x="2802559" y="158234"/>
            <a:ext cx="6008248" cy="584775"/>
          </a:xfrm>
          <a:prstGeom prst="rect">
            <a:avLst/>
          </a:prstGeom>
        </p:spPr>
        <p:txBody>
          <a:bodyPr wrap="none">
            <a:sp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Extend Pipelines in Power Platform</a:t>
            </a:r>
          </a:p>
        </p:txBody>
      </p:sp>
      <p:sp>
        <p:nvSpPr>
          <p:cNvPr id="3" name="Rectangle 2">
            <a:extLst>
              <a:ext uri="{FF2B5EF4-FFF2-40B4-BE49-F238E27FC236}">
                <a16:creationId xmlns:a16="http://schemas.microsoft.com/office/drawing/2014/main" id="{12B4E57E-391F-4F3B-80FC-83B18705F8C1}"/>
              </a:ext>
            </a:extLst>
          </p:cNvPr>
          <p:cNvSpPr/>
          <p:nvPr/>
        </p:nvSpPr>
        <p:spPr>
          <a:xfrm>
            <a:off x="1893569" y="1275694"/>
            <a:ext cx="8506007" cy="3970318"/>
          </a:xfrm>
          <a:prstGeom prst="rect">
            <a:avLst/>
          </a:prstGeom>
        </p:spPr>
        <p:txBody>
          <a:bodyPr wrap="square">
            <a:spAutoFit/>
          </a:bodyPr>
          <a:lstStyle/>
          <a:p>
            <a:pPr marL="285750" indent="-285750">
              <a:buFont typeface="Wingdings" panose="05000000000000000000" pitchFamily="2" charset="2"/>
              <a:buChar char="Ø"/>
            </a:pPr>
            <a:r>
              <a:rPr lang="en-SG" sz="2800" dirty="0">
                <a:latin typeface="Calibri Light" panose="020F0302020204030204" pitchFamily="34" charset="0"/>
                <a:ea typeface="Calibri Light" panose="020F0302020204030204" pitchFamily="34" charset="0"/>
                <a:cs typeface="Calibri Light" panose="020F0302020204030204" pitchFamily="34" charset="0"/>
              </a:rPr>
              <a:t>Add </a:t>
            </a:r>
            <a:r>
              <a:rPr lang="en-SG" sz="2800" dirty="0" err="1">
                <a:latin typeface="Calibri Light" panose="020F0302020204030204" pitchFamily="34" charset="0"/>
                <a:ea typeface="Calibri Light" panose="020F0302020204030204" pitchFamily="34" charset="0"/>
                <a:cs typeface="Calibri Light" panose="020F0302020204030204" pitchFamily="34" charset="0"/>
              </a:rPr>
              <a:t>PreDeployment</a:t>
            </a:r>
            <a:r>
              <a:rPr lang="en-SG" sz="2800" dirty="0">
                <a:latin typeface="Calibri Light" panose="020F0302020204030204" pitchFamily="34" charset="0"/>
                <a:ea typeface="Calibri Light" panose="020F0302020204030204" pitchFamily="34" charset="0"/>
                <a:cs typeface="Calibri Light" panose="020F0302020204030204" pitchFamily="34" charset="0"/>
              </a:rPr>
              <a:t> Conditions</a:t>
            </a:r>
          </a:p>
          <a:p>
            <a:pPr marL="285750" indent="-285750">
              <a:buFont typeface="Wingdings" panose="05000000000000000000" pitchFamily="2" charset="2"/>
              <a:buChar char="Ø"/>
            </a:pPr>
            <a:endParaRPr lang="en-SG" sz="28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Ø"/>
            </a:pPr>
            <a:r>
              <a:rPr lang="en-SG" sz="2800" dirty="0">
                <a:latin typeface="Calibri Light" panose="020F0302020204030204" pitchFamily="34" charset="0"/>
                <a:ea typeface="Calibri Light" panose="020F0302020204030204" pitchFamily="34" charset="0"/>
                <a:cs typeface="Calibri Light" panose="020F0302020204030204" pitchFamily="34" charset="0"/>
              </a:rPr>
              <a:t>Triggers</a:t>
            </a:r>
          </a:p>
          <a:p>
            <a:pPr marL="285750" indent="-285750">
              <a:buFont typeface="Wingdings" panose="05000000000000000000" pitchFamily="2" charset="2"/>
              <a:buChar char="Ø"/>
            </a:pPr>
            <a:endParaRPr lang="en-SG" sz="28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Ø"/>
            </a:pPr>
            <a:r>
              <a:rPr lang="en-SG" sz="2800" dirty="0">
                <a:latin typeface="Calibri Light" panose="020F0302020204030204" pitchFamily="34" charset="0"/>
                <a:ea typeface="Calibri Light" panose="020F0302020204030204" pitchFamily="34" charset="0"/>
                <a:cs typeface="Calibri Light" panose="020F0302020204030204" pitchFamily="34" charset="0"/>
              </a:rPr>
              <a:t>Trigger Conditions</a:t>
            </a:r>
          </a:p>
          <a:p>
            <a:pPr marL="285750" indent="-285750">
              <a:buFont typeface="Wingdings" panose="05000000000000000000" pitchFamily="2" charset="2"/>
              <a:buChar char="Ø"/>
            </a:pPr>
            <a:endParaRPr lang="en-SG" sz="28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Ø"/>
            </a:pPr>
            <a:r>
              <a:rPr lang="en-SG" sz="2800" dirty="0">
                <a:latin typeface="Calibri Light" panose="020F0302020204030204" pitchFamily="34" charset="0"/>
                <a:ea typeface="Calibri Light" panose="020F0302020204030204" pitchFamily="34" charset="0"/>
                <a:cs typeface="Calibri Light" panose="020F0302020204030204" pitchFamily="34" charset="0"/>
              </a:rPr>
              <a:t>Pro Developers can extend by using Power Apps CLI</a:t>
            </a:r>
          </a:p>
          <a:p>
            <a:pPr marL="285750" indent="-285750">
              <a:buFont typeface="Wingdings" panose="05000000000000000000" pitchFamily="2" charset="2"/>
              <a:buChar char="Ø"/>
            </a:pPr>
            <a:endParaRPr lang="en-SG" sz="2800"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Ø"/>
            </a:pPr>
            <a:r>
              <a:rPr lang="en-SG" sz="2800" dirty="0">
                <a:latin typeface="Calibri Light" panose="020F0302020204030204" pitchFamily="34" charset="0"/>
                <a:ea typeface="Calibri Light" panose="020F0302020204030204" pitchFamily="34" charset="0"/>
                <a:cs typeface="Calibri Light" panose="020F0302020204030204" pitchFamily="34" charset="0"/>
              </a:rPr>
              <a:t>Configure Approvals for the Deployments</a:t>
            </a:r>
          </a:p>
        </p:txBody>
      </p:sp>
    </p:spTree>
    <p:extLst>
      <p:ext uri="{BB962C8B-B14F-4D97-AF65-F5344CB8AC3E}">
        <p14:creationId xmlns:p14="http://schemas.microsoft.com/office/powerpoint/2010/main" val="9066365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78A17B0D-4392-41BF-9BEA-5BAC83D32A08}"/>
              </a:ext>
            </a:extLst>
          </p:cNvPr>
          <p:cNvSpPr>
            <a:spLocks noGrp="1"/>
          </p:cNvSpPr>
          <p:nvPr>
            <p:ph type="body" sz="quarter" idx="14"/>
          </p:nvPr>
        </p:nvSpPr>
        <p:spPr>
          <a:xfrm>
            <a:off x="-214692" y="6929058"/>
            <a:ext cx="3398743" cy="1223230"/>
          </a:xfrm>
        </p:spPr>
        <p:txBody>
          <a:bodyPr/>
          <a:lstStyle/>
          <a:p>
            <a:endParaRPr lang="en-SG"/>
          </a:p>
        </p:txBody>
      </p:sp>
      <p:graphicFrame>
        <p:nvGraphicFramePr>
          <p:cNvPr id="5" name="Table 4">
            <a:extLst>
              <a:ext uri="{FF2B5EF4-FFF2-40B4-BE49-F238E27FC236}">
                <a16:creationId xmlns:a16="http://schemas.microsoft.com/office/drawing/2014/main" id="{209BE892-A8CD-4B63-BB5C-3D06FCEBD3CA}"/>
              </a:ext>
            </a:extLst>
          </p:cNvPr>
          <p:cNvGraphicFramePr>
            <a:graphicFrameLocks noGrp="1"/>
          </p:cNvGraphicFramePr>
          <p:nvPr>
            <p:extLst>
              <p:ext uri="{D42A27DB-BD31-4B8C-83A1-F6EECF244321}">
                <p14:modId xmlns:p14="http://schemas.microsoft.com/office/powerpoint/2010/main" val="385695891"/>
              </p:ext>
            </p:extLst>
          </p:nvPr>
        </p:nvGraphicFramePr>
        <p:xfrm>
          <a:off x="1192531" y="1453879"/>
          <a:ext cx="9806938" cy="2704963"/>
        </p:xfrm>
        <a:graphic>
          <a:graphicData uri="http://schemas.openxmlformats.org/drawingml/2006/table">
            <a:tbl>
              <a:tblPr/>
              <a:tblGrid>
                <a:gridCol w="2411346">
                  <a:extLst>
                    <a:ext uri="{9D8B030D-6E8A-4147-A177-3AD203B41FA5}">
                      <a16:colId xmlns:a16="http://schemas.microsoft.com/office/drawing/2014/main" val="2444368146"/>
                    </a:ext>
                  </a:extLst>
                </a:gridCol>
                <a:gridCol w="2411346">
                  <a:extLst>
                    <a:ext uri="{9D8B030D-6E8A-4147-A177-3AD203B41FA5}">
                      <a16:colId xmlns:a16="http://schemas.microsoft.com/office/drawing/2014/main" val="325540145"/>
                    </a:ext>
                  </a:extLst>
                </a:gridCol>
                <a:gridCol w="2492123">
                  <a:extLst>
                    <a:ext uri="{9D8B030D-6E8A-4147-A177-3AD203B41FA5}">
                      <a16:colId xmlns:a16="http://schemas.microsoft.com/office/drawing/2014/main" val="2733106733"/>
                    </a:ext>
                  </a:extLst>
                </a:gridCol>
                <a:gridCol w="2492123">
                  <a:extLst>
                    <a:ext uri="{9D8B030D-6E8A-4147-A177-3AD203B41FA5}">
                      <a16:colId xmlns:a16="http://schemas.microsoft.com/office/drawing/2014/main" val="986948244"/>
                    </a:ext>
                  </a:extLst>
                </a:gridCol>
              </a:tblGrid>
              <a:tr h="746597">
                <a:tc>
                  <a:txBody>
                    <a:bodyPr/>
                    <a:lstStyle/>
                    <a:p>
                      <a:pPr algn="l" fontAlgn="ctr"/>
                      <a:r>
                        <a:rPr lang="en-SG" b="1" dirty="0">
                          <a:solidFill>
                            <a:srgbClr val="666666"/>
                          </a:solidFill>
                          <a:effectLst/>
                          <a:latin typeface="inherit"/>
                        </a:rPr>
                        <a:t>Environment purpose</a:t>
                      </a:r>
                    </a:p>
                  </a:txBody>
                  <a:tcPr anchor="ctr">
                    <a:lnL>
                      <a:noFill/>
                    </a:lnL>
                    <a:lnR>
                      <a:noFill/>
                    </a:lnR>
                    <a:lnT>
                      <a:noFill/>
                    </a:lnT>
                    <a:lnB>
                      <a:noFill/>
                    </a:lnB>
                    <a:solidFill>
                      <a:srgbClr val="FFFFFF"/>
                    </a:solidFill>
                  </a:tcPr>
                </a:tc>
                <a:tc>
                  <a:txBody>
                    <a:bodyPr/>
                    <a:lstStyle/>
                    <a:p>
                      <a:pPr algn="l" fontAlgn="ctr"/>
                      <a:r>
                        <a:rPr lang="en-SG" b="1">
                          <a:solidFill>
                            <a:srgbClr val="666666"/>
                          </a:solidFill>
                          <a:effectLst/>
                          <a:latin typeface="inherit"/>
                        </a:rPr>
                        <a:t>Environment type</a:t>
                      </a:r>
                    </a:p>
                  </a:txBody>
                  <a:tcPr anchor="ctr">
                    <a:lnL>
                      <a:noFill/>
                    </a:lnL>
                    <a:lnR>
                      <a:noFill/>
                    </a:lnR>
                    <a:lnT>
                      <a:noFill/>
                    </a:lnT>
                    <a:lnB>
                      <a:noFill/>
                    </a:lnB>
                    <a:solidFill>
                      <a:srgbClr val="FFFFFF"/>
                    </a:solidFill>
                  </a:tcPr>
                </a:tc>
                <a:tc>
                  <a:txBody>
                    <a:bodyPr/>
                    <a:lstStyle/>
                    <a:p>
                      <a:pPr algn="l" fontAlgn="ctr"/>
                      <a:r>
                        <a:rPr lang="en-SG" b="1">
                          <a:solidFill>
                            <a:srgbClr val="666666"/>
                          </a:solidFill>
                          <a:effectLst/>
                          <a:latin typeface="inherit"/>
                        </a:rPr>
                        <a:t>Standalone license required</a:t>
                      </a:r>
                    </a:p>
                  </a:txBody>
                  <a:tcPr anchor="ctr">
                    <a:lnL>
                      <a:noFill/>
                    </a:lnL>
                    <a:lnR>
                      <a:noFill/>
                    </a:lnR>
                    <a:lnT>
                      <a:noFill/>
                    </a:lnT>
                    <a:lnB>
                      <a:noFill/>
                    </a:lnB>
                    <a:solidFill>
                      <a:srgbClr val="FFFFFF"/>
                    </a:solidFill>
                  </a:tcPr>
                </a:tc>
                <a:tc>
                  <a:txBody>
                    <a:bodyPr/>
                    <a:lstStyle/>
                    <a:p>
                      <a:pPr algn="l" fontAlgn="ctr"/>
                      <a:r>
                        <a:rPr lang="en-SG" b="1">
                          <a:solidFill>
                            <a:srgbClr val="666666"/>
                          </a:solidFill>
                          <a:effectLst/>
                          <a:latin typeface="inherit"/>
                        </a:rPr>
                        <a:t>Managed Environment</a:t>
                      </a:r>
                    </a:p>
                  </a:txBody>
                  <a:tcPr anchor="ctr">
                    <a:lnL>
                      <a:noFill/>
                    </a:lnL>
                    <a:lnR>
                      <a:noFill/>
                    </a:lnR>
                    <a:lnT>
                      <a:noFill/>
                    </a:lnT>
                    <a:lnB>
                      <a:noFill/>
                    </a:lnB>
                    <a:solidFill>
                      <a:srgbClr val="FFFFFF"/>
                    </a:solidFill>
                  </a:tcPr>
                </a:tc>
                <a:extLst>
                  <a:ext uri="{0D108BD9-81ED-4DB2-BD59-A6C34878D82A}">
                    <a16:rowId xmlns:a16="http://schemas.microsoft.com/office/drawing/2014/main" val="4190803777"/>
                  </a:ext>
                </a:extLst>
              </a:tr>
              <a:tr h="522618">
                <a:tc>
                  <a:txBody>
                    <a:bodyPr/>
                    <a:lstStyle/>
                    <a:p>
                      <a:pPr algn="l" fontAlgn="ctr"/>
                      <a:r>
                        <a:rPr lang="en-SG" b="0">
                          <a:effectLst/>
                          <a:latin typeface="inherit"/>
                        </a:rPr>
                        <a:t>Host</a:t>
                      </a:r>
                      <a:endParaRPr lang="en-SG" b="0" dirty="0">
                        <a:effectLst/>
                        <a:latin typeface="inherit"/>
                      </a:endParaRPr>
                    </a:p>
                  </a:txBody>
                  <a:tcPr anchor="ctr">
                    <a:lnL>
                      <a:noFill/>
                    </a:lnL>
                    <a:lnR>
                      <a:noFill/>
                    </a:lnR>
                    <a:lnT>
                      <a:noFill/>
                    </a:lnT>
                    <a:lnB>
                      <a:noFill/>
                    </a:lnB>
                    <a:solidFill>
                      <a:srgbClr val="FFFFFF"/>
                    </a:solidFill>
                  </a:tcPr>
                </a:tc>
                <a:tc>
                  <a:txBody>
                    <a:bodyPr/>
                    <a:lstStyle/>
                    <a:p>
                      <a:pPr algn="l" fontAlgn="ctr"/>
                      <a:r>
                        <a:rPr lang="en-SG" b="0" dirty="0">
                          <a:effectLst/>
                          <a:latin typeface="inherit"/>
                        </a:rPr>
                        <a:t>Production</a:t>
                      </a:r>
                    </a:p>
                  </a:txBody>
                  <a:tcPr anchor="ctr">
                    <a:lnL>
                      <a:noFill/>
                    </a:lnL>
                    <a:lnR>
                      <a:noFill/>
                    </a:lnR>
                    <a:lnT>
                      <a:noFill/>
                    </a:lnT>
                    <a:lnB>
                      <a:noFill/>
                    </a:lnB>
                    <a:solidFill>
                      <a:srgbClr val="FFFFFF"/>
                    </a:solidFill>
                  </a:tcPr>
                </a:tc>
                <a:tc>
                  <a:txBody>
                    <a:bodyPr/>
                    <a:lstStyle/>
                    <a:p>
                      <a:pPr algn="l" fontAlgn="ctr"/>
                      <a:r>
                        <a:rPr lang="en-SG" b="0">
                          <a:effectLst/>
                          <a:latin typeface="inherit"/>
                        </a:rPr>
                        <a:t>No</a:t>
                      </a:r>
                    </a:p>
                  </a:txBody>
                  <a:tcPr anchor="ctr">
                    <a:lnL>
                      <a:noFill/>
                    </a:lnL>
                    <a:lnR>
                      <a:noFill/>
                    </a:lnR>
                    <a:lnT>
                      <a:noFill/>
                    </a:lnT>
                    <a:lnB>
                      <a:noFill/>
                    </a:lnB>
                    <a:solidFill>
                      <a:srgbClr val="FFFFFF"/>
                    </a:solidFill>
                  </a:tcPr>
                </a:tc>
                <a:tc>
                  <a:txBody>
                    <a:bodyPr/>
                    <a:lstStyle/>
                    <a:p>
                      <a:pPr algn="l" fontAlgn="ctr"/>
                      <a:r>
                        <a:rPr lang="en-SG" b="0">
                          <a:effectLst/>
                          <a:latin typeface="inherit"/>
                        </a:rPr>
                        <a:t>Recommended</a:t>
                      </a:r>
                    </a:p>
                  </a:txBody>
                  <a:tcPr anchor="ctr">
                    <a:lnL>
                      <a:noFill/>
                    </a:lnL>
                    <a:lnR>
                      <a:noFill/>
                    </a:lnR>
                    <a:lnT>
                      <a:noFill/>
                    </a:lnT>
                    <a:lnB>
                      <a:noFill/>
                    </a:lnB>
                    <a:solidFill>
                      <a:srgbClr val="FFFFFF"/>
                    </a:solidFill>
                  </a:tcPr>
                </a:tc>
                <a:extLst>
                  <a:ext uri="{0D108BD9-81ED-4DB2-BD59-A6C34878D82A}">
                    <a16:rowId xmlns:a16="http://schemas.microsoft.com/office/drawing/2014/main" val="3453136151"/>
                  </a:ext>
                </a:extLst>
              </a:tr>
              <a:tr h="522618">
                <a:tc>
                  <a:txBody>
                    <a:bodyPr/>
                    <a:lstStyle/>
                    <a:p>
                      <a:pPr algn="l" fontAlgn="ctr"/>
                      <a:r>
                        <a:rPr lang="en-SG" b="0" dirty="0">
                          <a:effectLst/>
                          <a:latin typeface="inherit"/>
                        </a:rPr>
                        <a:t>Development</a:t>
                      </a:r>
                    </a:p>
                  </a:txBody>
                  <a:tcPr anchor="ctr">
                    <a:lnL>
                      <a:noFill/>
                    </a:lnL>
                    <a:lnR>
                      <a:noFill/>
                    </a:lnR>
                    <a:lnT>
                      <a:noFill/>
                    </a:lnT>
                    <a:lnB>
                      <a:noFill/>
                    </a:lnB>
                    <a:solidFill>
                      <a:srgbClr val="FFFFFF"/>
                    </a:solidFill>
                  </a:tcPr>
                </a:tc>
                <a:tc>
                  <a:txBody>
                    <a:bodyPr/>
                    <a:lstStyle/>
                    <a:p>
                      <a:pPr algn="l" fontAlgn="ctr"/>
                      <a:r>
                        <a:rPr lang="en-SG" b="0">
                          <a:effectLst/>
                          <a:latin typeface="inherit"/>
                        </a:rPr>
                        <a:t>Developer</a:t>
                      </a:r>
                    </a:p>
                  </a:txBody>
                  <a:tcPr anchor="ctr">
                    <a:lnL>
                      <a:noFill/>
                    </a:lnL>
                    <a:lnR>
                      <a:noFill/>
                    </a:lnR>
                    <a:lnT>
                      <a:noFill/>
                    </a:lnT>
                    <a:lnB>
                      <a:noFill/>
                    </a:lnB>
                    <a:solidFill>
                      <a:srgbClr val="FFFFFF"/>
                    </a:solidFill>
                  </a:tcPr>
                </a:tc>
                <a:tc>
                  <a:txBody>
                    <a:bodyPr/>
                    <a:lstStyle/>
                    <a:p>
                      <a:pPr algn="l" fontAlgn="ctr"/>
                      <a:r>
                        <a:rPr lang="en-SG" b="0">
                          <a:effectLst/>
                          <a:latin typeface="inherit"/>
                        </a:rPr>
                        <a:t>No</a:t>
                      </a:r>
                    </a:p>
                  </a:txBody>
                  <a:tcPr anchor="ctr">
                    <a:lnL>
                      <a:noFill/>
                    </a:lnL>
                    <a:lnR>
                      <a:noFill/>
                    </a:lnR>
                    <a:lnT>
                      <a:noFill/>
                    </a:lnT>
                    <a:lnB>
                      <a:noFill/>
                    </a:lnB>
                    <a:solidFill>
                      <a:srgbClr val="FFFFFF"/>
                    </a:solidFill>
                  </a:tcPr>
                </a:tc>
                <a:tc>
                  <a:txBody>
                    <a:bodyPr/>
                    <a:lstStyle/>
                    <a:p>
                      <a:pPr algn="l" fontAlgn="ctr"/>
                      <a:r>
                        <a:rPr lang="en-SG" b="0">
                          <a:effectLst/>
                          <a:latin typeface="inherit"/>
                        </a:rPr>
                        <a:t>Yes</a:t>
                      </a:r>
                    </a:p>
                  </a:txBody>
                  <a:tcPr anchor="ctr">
                    <a:lnL>
                      <a:noFill/>
                    </a:lnL>
                    <a:lnR>
                      <a:noFill/>
                    </a:lnR>
                    <a:lnT>
                      <a:noFill/>
                    </a:lnT>
                    <a:lnB>
                      <a:noFill/>
                    </a:lnB>
                    <a:solidFill>
                      <a:srgbClr val="FFFFFF"/>
                    </a:solidFill>
                  </a:tcPr>
                </a:tc>
                <a:extLst>
                  <a:ext uri="{0D108BD9-81ED-4DB2-BD59-A6C34878D82A}">
                    <a16:rowId xmlns:a16="http://schemas.microsoft.com/office/drawing/2014/main" val="2684590783"/>
                  </a:ext>
                </a:extLst>
              </a:tr>
              <a:tr h="390512">
                <a:tc>
                  <a:txBody>
                    <a:bodyPr/>
                    <a:lstStyle/>
                    <a:p>
                      <a:pPr algn="l" fontAlgn="ctr"/>
                      <a:r>
                        <a:rPr lang="en-SG" b="0">
                          <a:effectLst/>
                          <a:latin typeface="inherit"/>
                        </a:rPr>
                        <a:t>QA</a:t>
                      </a:r>
                    </a:p>
                  </a:txBody>
                  <a:tcPr anchor="ctr">
                    <a:lnL>
                      <a:noFill/>
                    </a:lnL>
                    <a:lnR>
                      <a:noFill/>
                    </a:lnR>
                    <a:lnT>
                      <a:noFill/>
                    </a:lnT>
                    <a:lnB>
                      <a:noFill/>
                    </a:lnB>
                    <a:solidFill>
                      <a:srgbClr val="FFFFFF"/>
                    </a:solidFill>
                  </a:tcPr>
                </a:tc>
                <a:tc>
                  <a:txBody>
                    <a:bodyPr/>
                    <a:lstStyle/>
                    <a:p>
                      <a:pPr algn="l" fontAlgn="ctr"/>
                      <a:r>
                        <a:rPr lang="en-SG" b="0">
                          <a:effectLst/>
                          <a:latin typeface="inherit"/>
                        </a:rPr>
                        <a:t>Developer</a:t>
                      </a:r>
                    </a:p>
                  </a:txBody>
                  <a:tcPr anchor="ctr">
                    <a:lnL>
                      <a:noFill/>
                    </a:lnL>
                    <a:lnR>
                      <a:noFill/>
                    </a:lnR>
                    <a:lnT>
                      <a:noFill/>
                    </a:lnT>
                    <a:lnB>
                      <a:noFill/>
                    </a:lnB>
                    <a:solidFill>
                      <a:srgbClr val="FFFFFF"/>
                    </a:solidFill>
                  </a:tcPr>
                </a:tc>
                <a:tc>
                  <a:txBody>
                    <a:bodyPr/>
                    <a:lstStyle/>
                    <a:p>
                      <a:pPr algn="l" fontAlgn="ctr"/>
                      <a:r>
                        <a:rPr lang="en-SG" b="0">
                          <a:effectLst/>
                          <a:latin typeface="inherit"/>
                        </a:rPr>
                        <a:t>No</a:t>
                      </a:r>
                    </a:p>
                  </a:txBody>
                  <a:tcPr anchor="ctr">
                    <a:lnL>
                      <a:noFill/>
                    </a:lnL>
                    <a:lnR>
                      <a:noFill/>
                    </a:lnR>
                    <a:lnT>
                      <a:noFill/>
                    </a:lnT>
                    <a:lnB>
                      <a:noFill/>
                    </a:lnB>
                    <a:solidFill>
                      <a:srgbClr val="FFFFFF"/>
                    </a:solidFill>
                  </a:tcPr>
                </a:tc>
                <a:tc>
                  <a:txBody>
                    <a:bodyPr/>
                    <a:lstStyle/>
                    <a:p>
                      <a:pPr algn="l" fontAlgn="ctr"/>
                      <a:r>
                        <a:rPr lang="en-SG" b="0">
                          <a:effectLst/>
                          <a:latin typeface="inherit"/>
                        </a:rPr>
                        <a:t>Yes</a:t>
                      </a:r>
                    </a:p>
                  </a:txBody>
                  <a:tcPr anchor="ctr">
                    <a:lnL>
                      <a:noFill/>
                    </a:lnL>
                    <a:lnR>
                      <a:noFill/>
                    </a:lnR>
                    <a:lnT>
                      <a:noFill/>
                    </a:lnT>
                    <a:lnB>
                      <a:noFill/>
                    </a:lnB>
                    <a:solidFill>
                      <a:srgbClr val="FFFFFF"/>
                    </a:solidFill>
                  </a:tcPr>
                </a:tc>
                <a:extLst>
                  <a:ext uri="{0D108BD9-81ED-4DB2-BD59-A6C34878D82A}">
                    <a16:rowId xmlns:a16="http://schemas.microsoft.com/office/drawing/2014/main" val="1303229183"/>
                  </a:ext>
                </a:extLst>
              </a:tr>
              <a:tr h="522618">
                <a:tc>
                  <a:txBody>
                    <a:bodyPr/>
                    <a:lstStyle/>
                    <a:p>
                      <a:pPr algn="l" fontAlgn="ctr"/>
                      <a:r>
                        <a:rPr lang="en-SG" b="0">
                          <a:effectLst/>
                          <a:latin typeface="inherit"/>
                        </a:rPr>
                        <a:t>Production</a:t>
                      </a:r>
                    </a:p>
                  </a:txBody>
                  <a:tcPr anchor="ctr">
                    <a:lnL>
                      <a:noFill/>
                    </a:lnL>
                    <a:lnR>
                      <a:noFill/>
                    </a:lnR>
                    <a:lnT>
                      <a:noFill/>
                    </a:lnT>
                    <a:lnB>
                      <a:noFill/>
                    </a:lnB>
                    <a:solidFill>
                      <a:srgbClr val="FFFFFF"/>
                    </a:solidFill>
                  </a:tcPr>
                </a:tc>
                <a:tc>
                  <a:txBody>
                    <a:bodyPr/>
                    <a:lstStyle/>
                    <a:p>
                      <a:pPr algn="l" fontAlgn="ctr"/>
                      <a:r>
                        <a:rPr lang="en-SG" b="0">
                          <a:effectLst/>
                          <a:latin typeface="inherit"/>
                        </a:rPr>
                        <a:t>Production</a:t>
                      </a:r>
                    </a:p>
                  </a:txBody>
                  <a:tcPr anchor="ctr">
                    <a:lnL>
                      <a:noFill/>
                    </a:lnL>
                    <a:lnR>
                      <a:noFill/>
                    </a:lnR>
                    <a:lnT>
                      <a:noFill/>
                    </a:lnT>
                    <a:lnB>
                      <a:noFill/>
                    </a:lnB>
                    <a:solidFill>
                      <a:srgbClr val="FFFFFF"/>
                    </a:solidFill>
                  </a:tcPr>
                </a:tc>
                <a:tc>
                  <a:txBody>
                    <a:bodyPr/>
                    <a:lstStyle/>
                    <a:p>
                      <a:pPr algn="l" fontAlgn="ctr"/>
                      <a:r>
                        <a:rPr lang="en-SG" b="0">
                          <a:effectLst/>
                          <a:latin typeface="inherit"/>
                        </a:rPr>
                        <a:t>Yes</a:t>
                      </a:r>
                    </a:p>
                  </a:txBody>
                  <a:tcPr anchor="ctr">
                    <a:lnL>
                      <a:noFill/>
                    </a:lnL>
                    <a:lnR>
                      <a:noFill/>
                    </a:lnR>
                    <a:lnT>
                      <a:noFill/>
                    </a:lnT>
                    <a:lnB>
                      <a:noFill/>
                    </a:lnB>
                    <a:solidFill>
                      <a:srgbClr val="FFFFFF"/>
                    </a:solidFill>
                  </a:tcPr>
                </a:tc>
                <a:tc>
                  <a:txBody>
                    <a:bodyPr/>
                    <a:lstStyle/>
                    <a:p>
                      <a:pPr algn="l" fontAlgn="ctr"/>
                      <a:r>
                        <a:rPr lang="en-SG" b="0" dirty="0">
                          <a:effectLst/>
                          <a:latin typeface="inherit"/>
                        </a:rPr>
                        <a:t>Yes</a:t>
                      </a:r>
                    </a:p>
                  </a:txBody>
                  <a:tcPr anchor="ctr">
                    <a:lnL>
                      <a:noFill/>
                    </a:lnL>
                    <a:lnR>
                      <a:noFill/>
                    </a:lnR>
                    <a:lnT>
                      <a:noFill/>
                    </a:lnT>
                    <a:lnB>
                      <a:noFill/>
                    </a:lnB>
                    <a:solidFill>
                      <a:srgbClr val="FFFFFF"/>
                    </a:solidFill>
                  </a:tcPr>
                </a:tc>
                <a:extLst>
                  <a:ext uri="{0D108BD9-81ED-4DB2-BD59-A6C34878D82A}">
                    <a16:rowId xmlns:a16="http://schemas.microsoft.com/office/drawing/2014/main" val="3905614270"/>
                  </a:ext>
                </a:extLst>
              </a:tr>
            </a:tbl>
          </a:graphicData>
        </a:graphic>
      </p:graphicFrame>
      <p:sp>
        <p:nvSpPr>
          <p:cNvPr id="2" name="TextBox 1">
            <a:extLst>
              <a:ext uri="{FF2B5EF4-FFF2-40B4-BE49-F238E27FC236}">
                <a16:creationId xmlns:a16="http://schemas.microsoft.com/office/drawing/2014/main" id="{543553FF-D9CF-477D-B544-3D6EE47745E3}"/>
              </a:ext>
            </a:extLst>
          </p:cNvPr>
          <p:cNvSpPr txBox="1"/>
          <p:nvPr/>
        </p:nvSpPr>
        <p:spPr>
          <a:xfrm>
            <a:off x="1314450" y="548640"/>
            <a:ext cx="8481060" cy="1077218"/>
          </a:xfrm>
          <a:prstGeom prst="rect">
            <a:avLst/>
          </a:prstGeom>
          <a:noFill/>
        </p:spPr>
        <p:txBody>
          <a:bodyPr wrap="square" rtlCol="0">
            <a:spAutoFit/>
          </a:bodyPr>
          <a:lstStyle/>
          <a:p>
            <a:r>
              <a:rPr lang="en-SG" sz="3200" b="1" dirty="0">
                <a:latin typeface="Calibri" panose="020F0502020204030204" pitchFamily="34" charset="0"/>
                <a:ea typeface="Calibri" panose="020F0502020204030204" pitchFamily="34" charset="0"/>
                <a:cs typeface="Calibri" panose="020F0502020204030204" pitchFamily="34" charset="0"/>
              </a:rPr>
              <a:t>Licensing requirements for using Power Pipelines</a:t>
            </a:r>
          </a:p>
          <a:p>
            <a:endParaRPr lang="en-SG" sz="3200" b="1" dirty="0">
              <a:latin typeface="Calibri" panose="020F0502020204030204" pitchFamily="34" charset="0"/>
              <a:ea typeface="Calibri" panose="020F0502020204030204" pitchFamily="34" charset="0"/>
              <a:cs typeface="Calibri" panose="020F0502020204030204" pitchFamily="34" charset="0"/>
            </a:endParaRPr>
          </a:p>
        </p:txBody>
      </p:sp>
      <p:sp>
        <p:nvSpPr>
          <p:cNvPr id="3" name="TextBox 2">
            <a:extLst>
              <a:ext uri="{FF2B5EF4-FFF2-40B4-BE49-F238E27FC236}">
                <a16:creationId xmlns:a16="http://schemas.microsoft.com/office/drawing/2014/main" id="{92A975D5-A102-4A6E-9F5A-FDF42BB45EE7}"/>
              </a:ext>
            </a:extLst>
          </p:cNvPr>
          <p:cNvSpPr txBox="1"/>
          <p:nvPr/>
        </p:nvSpPr>
        <p:spPr>
          <a:xfrm>
            <a:off x="1192531" y="4514850"/>
            <a:ext cx="9806938" cy="1477328"/>
          </a:xfrm>
          <a:prstGeom prst="rect">
            <a:avLst/>
          </a:prstGeom>
          <a:noFill/>
        </p:spPr>
        <p:txBody>
          <a:bodyPr wrap="square" rtlCol="0">
            <a:spAutoFit/>
          </a:bodyPr>
          <a:lstStyle/>
          <a:p>
            <a:r>
              <a:rPr lang="en-SG" dirty="0"/>
              <a:t>Roles available for Power Pipelines:</a:t>
            </a:r>
          </a:p>
          <a:p>
            <a:endParaRPr lang="en-SG" dirty="0"/>
          </a:p>
          <a:p>
            <a:r>
              <a:rPr lang="en-SG" dirty="0">
                <a:latin typeface="inherit"/>
              </a:rPr>
              <a:t>Deployment Administrator</a:t>
            </a:r>
          </a:p>
          <a:p>
            <a:r>
              <a:rPr lang="en-SG" dirty="0">
                <a:latin typeface="inherit"/>
              </a:rPr>
              <a:t>Deployment Pipeline User</a:t>
            </a:r>
          </a:p>
          <a:p>
            <a:endParaRPr lang="en-SG" dirty="0"/>
          </a:p>
        </p:txBody>
      </p:sp>
    </p:spTree>
    <p:extLst>
      <p:ext uri="{BB962C8B-B14F-4D97-AF65-F5344CB8AC3E}">
        <p14:creationId xmlns:p14="http://schemas.microsoft.com/office/powerpoint/2010/main" val="656520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FF33C95-8D7C-4121-B52E-900BB8F3037C}"/>
              </a:ext>
            </a:extLst>
          </p:cNvPr>
          <p:cNvSpPr/>
          <p:nvPr/>
        </p:nvSpPr>
        <p:spPr>
          <a:xfrm>
            <a:off x="5358635" y="2192774"/>
            <a:ext cx="1826141" cy="830997"/>
          </a:xfrm>
          <a:prstGeom prst="rect">
            <a:avLst/>
          </a:prstGeom>
        </p:spPr>
        <p:txBody>
          <a:bodyPr wrap="none">
            <a:spAutoFit/>
          </a:bodyPr>
          <a:lstStyle/>
          <a:p>
            <a:r>
              <a:rPr lang="en-SG" sz="4800" dirty="0">
                <a:latin typeface="Calibri" panose="020F0502020204030204" pitchFamily="34" charset="0"/>
                <a:ea typeface="Calibri" panose="020F0502020204030204" pitchFamily="34" charset="0"/>
                <a:cs typeface="Calibri" panose="020F0502020204030204" pitchFamily="34" charset="0"/>
              </a:rPr>
              <a:t>Demo </a:t>
            </a:r>
          </a:p>
        </p:txBody>
      </p:sp>
    </p:spTree>
    <p:extLst>
      <p:ext uri="{BB962C8B-B14F-4D97-AF65-F5344CB8AC3E}">
        <p14:creationId xmlns:p14="http://schemas.microsoft.com/office/powerpoint/2010/main" val="632967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E36CAA8-05E5-4450-B58C-194E0B84EF4C}"/>
              </a:ext>
            </a:extLst>
          </p:cNvPr>
          <p:cNvSpPr/>
          <p:nvPr/>
        </p:nvSpPr>
        <p:spPr>
          <a:xfrm>
            <a:off x="5111882" y="123944"/>
            <a:ext cx="2737673" cy="584775"/>
          </a:xfrm>
          <a:prstGeom prst="rect">
            <a:avLst/>
          </a:prstGeom>
        </p:spPr>
        <p:txBody>
          <a:bodyPr wrap="none">
            <a:sp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Do you know..?</a:t>
            </a:r>
          </a:p>
        </p:txBody>
      </p:sp>
      <p:sp>
        <p:nvSpPr>
          <p:cNvPr id="3" name="Rectangle 2">
            <a:extLst>
              <a:ext uri="{FF2B5EF4-FFF2-40B4-BE49-F238E27FC236}">
                <a16:creationId xmlns:a16="http://schemas.microsoft.com/office/drawing/2014/main" id="{9045B930-DD4D-4770-9FEC-FDCEFDF53A29}"/>
              </a:ext>
            </a:extLst>
          </p:cNvPr>
          <p:cNvSpPr/>
          <p:nvPr/>
        </p:nvSpPr>
        <p:spPr>
          <a:xfrm>
            <a:off x="2070735" y="1182291"/>
            <a:ext cx="8050530" cy="4524315"/>
          </a:xfrm>
          <a:prstGeom prst="rect">
            <a:avLst/>
          </a:prstGeom>
        </p:spPr>
        <p:txBody>
          <a:bodyPr wrap="square">
            <a:spAutoFit/>
          </a:bodyPr>
          <a:lstStyle/>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All Power Platform Components can be deployed using Power Pipelines?</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Can we bypass deploying to QA Stage for Hotfixes?</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What about licensing? What license should I have?</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Approvals possible?</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Can pipelines be developed in Default environment?</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Is Update, Upgrade possible in target environment?</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Deployment possible across Geo’s..</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Can we Deploy Unmanaged Solutions?</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Can we Deploy multiple solutions at once</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Do we still need to publish customizations like we did manually</a:t>
            </a:r>
          </a:p>
          <a:p>
            <a:pPr marL="285750" indent="-285750">
              <a:buFont typeface="Wingdings" panose="05000000000000000000" pitchFamily="2" charset="2"/>
              <a:buChar char="Ø"/>
            </a:pPr>
            <a:r>
              <a:rPr lang="en-SG" sz="2400" b="1" dirty="0">
                <a:latin typeface="Calibri Light" panose="020F0302020204030204" pitchFamily="34" charset="0"/>
                <a:ea typeface="Calibri Light" panose="020F0302020204030204" pitchFamily="34" charset="0"/>
                <a:cs typeface="Calibri Light" panose="020F0302020204030204" pitchFamily="34" charset="0"/>
              </a:rPr>
              <a:t>Is Impersonation possible?</a:t>
            </a:r>
          </a:p>
        </p:txBody>
      </p:sp>
    </p:spTree>
    <p:extLst>
      <p:ext uri="{BB962C8B-B14F-4D97-AF65-F5344CB8AC3E}">
        <p14:creationId xmlns:p14="http://schemas.microsoft.com/office/powerpoint/2010/main" val="3095057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7AFECBF-D575-4C43-BF66-BBFB102A8105}"/>
              </a:ext>
            </a:extLst>
          </p:cNvPr>
          <p:cNvSpPr>
            <a:spLocks noGrp="1"/>
          </p:cNvSpPr>
          <p:nvPr>
            <p:ph type="title"/>
          </p:nvPr>
        </p:nvSpPr>
        <p:spPr>
          <a:xfrm>
            <a:off x="480060" y="365125"/>
            <a:ext cx="11711940" cy="556309"/>
          </a:xfrm>
        </p:spPr>
        <p:txBody>
          <a:bodyPr>
            <a:noAutofit/>
          </a:bodyPr>
          <a:lstStyle/>
          <a:p>
            <a:br>
              <a:rPr lang="en-SG" sz="2500" dirty="0">
                <a:latin typeface="Calibri" panose="020F0502020204030204" pitchFamily="34" charset="0"/>
                <a:ea typeface="Calibri" panose="020F0502020204030204" pitchFamily="34" charset="0"/>
                <a:cs typeface="Calibri" panose="020F0502020204030204" pitchFamily="34" charset="0"/>
              </a:rPr>
            </a:br>
            <a:r>
              <a:rPr lang="en-SG" sz="2400" dirty="0">
                <a:solidFill>
                  <a:schemeClr val="tx1"/>
                </a:solidFill>
                <a:latin typeface="Calibri" panose="020F0502020204030204" pitchFamily="34" charset="0"/>
                <a:ea typeface="Calibri" panose="020F0502020204030204" pitchFamily="34" charset="0"/>
                <a:cs typeface="Calibri" panose="020F0502020204030204" pitchFamily="34" charset="0"/>
              </a:rPr>
              <a:t>Pros and Cons of using Power Pipelines when compared to Azure DevOps pipelines</a:t>
            </a:r>
          </a:p>
        </p:txBody>
      </p:sp>
      <p:sp>
        <p:nvSpPr>
          <p:cNvPr id="7" name="Content Placeholder 6">
            <a:extLst>
              <a:ext uri="{FF2B5EF4-FFF2-40B4-BE49-F238E27FC236}">
                <a16:creationId xmlns:a16="http://schemas.microsoft.com/office/drawing/2014/main" id="{2B29D0DE-4222-49A9-9938-74DA93B7CA42}"/>
              </a:ext>
            </a:extLst>
          </p:cNvPr>
          <p:cNvSpPr>
            <a:spLocks noGrp="1"/>
          </p:cNvSpPr>
          <p:nvPr>
            <p:ph sz="half" idx="1"/>
          </p:nvPr>
        </p:nvSpPr>
        <p:spPr/>
        <p:txBody>
          <a:bodyPr>
            <a:normAutofit/>
          </a:bodyPr>
          <a:lstStyle/>
          <a:p>
            <a:r>
              <a:rPr lang="en-SG" sz="1800" b="1" dirty="0">
                <a:latin typeface="Calibri Light" panose="020F0302020204030204" pitchFamily="34" charset="0"/>
                <a:ea typeface="Calibri Light" panose="020F0302020204030204" pitchFamily="34" charset="0"/>
                <a:cs typeface="Calibri Light" panose="020F0302020204030204" pitchFamily="34" charset="0"/>
              </a:rPr>
              <a:t>Easier to maintain and takes very less effort to maintain </a:t>
            </a: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Pipelines can be effectively shared with the help of security roles to other makers</a:t>
            </a:r>
          </a:p>
          <a:p>
            <a:endParaRPr lang="en-SG" sz="1800" b="1" dirty="0">
              <a:latin typeface="Calibri Light" panose="020F0302020204030204" pitchFamily="34" charset="0"/>
              <a:ea typeface="Calibri Light" panose="020F0302020204030204" pitchFamily="34" charset="0"/>
              <a:cs typeface="Calibri Light" panose="020F0302020204030204" pitchFamily="34" charset="0"/>
            </a:endParaRP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Can be extended further along with Azure DevOps and PAC CLI</a:t>
            </a: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Covers all the aspects which could be done via manual way.</a:t>
            </a:r>
          </a:p>
        </p:txBody>
      </p:sp>
      <p:sp>
        <p:nvSpPr>
          <p:cNvPr id="8" name="Content Placeholder 7">
            <a:extLst>
              <a:ext uri="{FF2B5EF4-FFF2-40B4-BE49-F238E27FC236}">
                <a16:creationId xmlns:a16="http://schemas.microsoft.com/office/drawing/2014/main" id="{2E9B71D3-67FA-44AA-9156-5BD589B57FF3}"/>
              </a:ext>
            </a:extLst>
          </p:cNvPr>
          <p:cNvSpPr>
            <a:spLocks noGrp="1"/>
          </p:cNvSpPr>
          <p:nvPr>
            <p:ph sz="half" idx="2"/>
          </p:nvPr>
        </p:nvSpPr>
        <p:spPr/>
        <p:txBody>
          <a:bodyPr>
            <a:normAutofit/>
          </a:bodyPr>
          <a:lstStyle/>
          <a:p>
            <a:r>
              <a:rPr lang="en-SG" sz="1800" b="1" dirty="0">
                <a:latin typeface="Calibri Light" panose="020F0302020204030204" pitchFamily="34" charset="0"/>
                <a:ea typeface="Calibri Light" panose="020F0302020204030204" pitchFamily="34" charset="0"/>
                <a:cs typeface="Calibri Light" panose="020F0302020204030204" pitchFamily="34" charset="0"/>
              </a:rPr>
              <a:t>Difficult to maintain</a:t>
            </a:r>
          </a:p>
          <a:p>
            <a:pPr marL="0" indent="0">
              <a:buNone/>
            </a:pPr>
            <a:endParaRPr lang="en-SG" sz="1800" b="1" dirty="0">
              <a:latin typeface="Calibri Light" panose="020F0302020204030204" pitchFamily="34" charset="0"/>
              <a:ea typeface="Calibri Light" panose="020F0302020204030204" pitchFamily="34" charset="0"/>
              <a:cs typeface="Calibri Light" panose="020F0302020204030204" pitchFamily="34" charset="0"/>
            </a:endParaRP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Apart from Power Platform Security, users need to be in Azure DevOps </a:t>
            </a:r>
          </a:p>
          <a:p>
            <a:endParaRPr lang="en-SG" sz="1800" b="1" dirty="0">
              <a:latin typeface="Calibri Light" panose="020F0302020204030204" pitchFamily="34" charset="0"/>
              <a:ea typeface="Calibri Light" panose="020F0302020204030204" pitchFamily="34" charset="0"/>
              <a:cs typeface="Calibri Light" panose="020F0302020204030204" pitchFamily="34" charset="0"/>
            </a:endParaRP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Contains the repository where all the source code is stored</a:t>
            </a:r>
          </a:p>
          <a:p>
            <a:r>
              <a:rPr lang="en-SG" sz="1800" b="1" dirty="0">
                <a:latin typeface="Calibri Light" panose="020F0302020204030204" pitchFamily="34" charset="0"/>
                <a:ea typeface="Calibri Light" panose="020F0302020204030204" pitchFamily="34" charset="0"/>
                <a:cs typeface="Calibri Light" panose="020F0302020204030204" pitchFamily="34" charset="0"/>
              </a:rPr>
              <a:t>Ability to audit who changed which part of the code</a:t>
            </a:r>
          </a:p>
        </p:txBody>
      </p:sp>
      <p:sp>
        <p:nvSpPr>
          <p:cNvPr id="5" name="TextBox 4">
            <a:extLst>
              <a:ext uri="{FF2B5EF4-FFF2-40B4-BE49-F238E27FC236}">
                <a16:creationId xmlns:a16="http://schemas.microsoft.com/office/drawing/2014/main" id="{538924CA-ED3B-4C78-B231-60128A1AC573}"/>
              </a:ext>
            </a:extLst>
          </p:cNvPr>
          <p:cNvSpPr txBox="1"/>
          <p:nvPr/>
        </p:nvSpPr>
        <p:spPr>
          <a:xfrm>
            <a:off x="838200" y="1348740"/>
            <a:ext cx="10515600" cy="369332"/>
          </a:xfrm>
          <a:prstGeom prst="rect">
            <a:avLst/>
          </a:prstGeom>
          <a:noFill/>
        </p:spPr>
        <p:txBody>
          <a:bodyPr wrap="square" rtlCol="0">
            <a:spAutoFit/>
          </a:bodyPr>
          <a:lstStyle/>
          <a:p>
            <a:r>
              <a:rPr lang="en-SG" dirty="0"/>
              <a:t>Power Pipelines					Azure DevOps Pipelines</a:t>
            </a:r>
          </a:p>
        </p:txBody>
      </p:sp>
    </p:spTree>
    <p:extLst>
      <p:ext uri="{BB962C8B-B14F-4D97-AF65-F5344CB8AC3E}">
        <p14:creationId xmlns:p14="http://schemas.microsoft.com/office/powerpoint/2010/main" val="25409314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278038" y="2017639"/>
            <a:ext cx="8297203" cy="1993582"/>
          </a:xfrm>
        </p:spPr>
        <p:txBody>
          <a:bodyPr>
            <a:normAutofit fontScale="90000"/>
          </a:bodyPr>
          <a:lstStyle/>
          <a:p>
            <a:r>
              <a:rPr lang="en-US" dirty="0">
                <a:ea typeface="segoe ui black"/>
              </a:rPr>
              <a:t>Thank You!</a:t>
            </a:r>
            <a:br>
              <a:rPr lang="en-US" dirty="0">
                <a:ea typeface="segoe ui black"/>
              </a:rPr>
            </a:br>
            <a:br>
              <a:rPr lang="en-US" dirty="0">
                <a:ea typeface="segoe ui black"/>
              </a:rPr>
            </a:br>
            <a:endParaRPr lang="en-US" sz="3600" dirty="0">
              <a:ea typeface="segoe ui black"/>
            </a:endParaRPr>
          </a:p>
        </p:txBody>
      </p:sp>
    </p:spTree>
    <p:extLst>
      <p:ext uri="{BB962C8B-B14F-4D97-AF65-F5344CB8AC3E}">
        <p14:creationId xmlns:p14="http://schemas.microsoft.com/office/powerpoint/2010/main" val="2105065594"/>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89463B6-B8BC-4DBC-8E27-590EA77560B5}"/>
              </a:ext>
            </a:extLst>
          </p:cNvPr>
          <p:cNvSpPr>
            <a:spLocks noGrp="1"/>
          </p:cNvSpPr>
          <p:nvPr>
            <p:ph type="body" sz="quarter" idx="10"/>
          </p:nvPr>
        </p:nvSpPr>
        <p:spPr/>
        <p:txBody>
          <a:bodyPr>
            <a:normAutofit fontScale="92500" lnSpcReduction="10000"/>
          </a:bodyPr>
          <a:lstStyle/>
          <a:p>
            <a:pPr marL="0" indent="0">
              <a:buNone/>
            </a:pPr>
            <a:r>
              <a:rPr lang="en-SG" dirty="0"/>
              <a:t>Pavan Mani Deep Y</a:t>
            </a:r>
          </a:p>
        </p:txBody>
      </p:sp>
      <p:sp>
        <p:nvSpPr>
          <p:cNvPr id="4" name="Text Placeholder 3">
            <a:extLst>
              <a:ext uri="{FF2B5EF4-FFF2-40B4-BE49-F238E27FC236}">
                <a16:creationId xmlns:a16="http://schemas.microsoft.com/office/drawing/2014/main" id="{3815E1F1-C6C9-4ED8-92A3-79F134BD43DA}"/>
              </a:ext>
            </a:extLst>
          </p:cNvPr>
          <p:cNvSpPr>
            <a:spLocks noGrp="1"/>
          </p:cNvSpPr>
          <p:nvPr>
            <p:ph type="body" sz="quarter" idx="14"/>
          </p:nvPr>
        </p:nvSpPr>
        <p:spPr>
          <a:xfrm>
            <a:off x="913426" y="1522094"/>
            <a:ext cx="9732500" cy="4100365"/>
          </a:xfrm>
        </p:spPr>
        <p:txBody>
          <a:bodyPr>
            <a:normAutofit/>
          </a:bodyPr>
          <a:lstStyle/>
          <a:p>
            <a:r>
              <a:rPr lang="en-SG" sz="2800" dirty="0">
                <a:latin typeface="Calibri" panose="020F0502020204030204" pitchFamily="34" charset="0"/>
                <a:ea typeface="Calibri" panose="020F0502020204030204" pitchFamily="34" charset="0"/>
                <a:cs typeface="Calibri" panose="020F0502020204030204" pitchFamily="34" charset="0"/>
              </a:rPr>
              <a:t>Passionate Power Platform Consultant with 9 years of experience in to Dynamics CRM and Power Platform.</a:t>
            </a:r>
          </a:p>
          <a:p>
            <a:r>
              <a:rPr lang="en-SG" sz="2800" dirty="0">
                <a:latin typeface="Calibri" panose="020F0502020204030204" pitchFamily="34" charset="0"/>
                <a:ea typeface="Calibri" panose="020F0502020204030204" pitchFamily="34" charset="0"/>
                <a:cs typeface="Calibri" panose="020F0502020204030204" pitchFamily="34" charset="0"/>
              </a:rPr>
              <a:t>Working as Senior Technical Analyst in Total e-Biz Solutions PTE. Ltd.</a:t>
            </a:r>
          </a:p>
          <a:p>
            <a:r>
              <a:rPr lang="en-SG" sz="2800" dirty="0">
                <a:latin typeface="Calibri" panose="020F0502020204030204" pitchFamily="34" charset="0"/>
                <a:ea typeface="Calibri" panose="020F0502020204030204" pitchFamily="34" charset="0"/>
                <a:cs typeface="Calibri" panose="020F0502020204030204" pitchFamily="34" charset="0"/>
              </a:rPr>
              <a:t>Blog: </a:t>
            </a:r>
            <a:r>
              <a:rPr lang="en-SG" sz="2800" dirty="0">
                <a:latin typeface="Calibri" panose="020F0502020204030204" pitchFamily="34" charset="0"/>
                <a:ea typeface="Calibri" panose="020F0502020204030204" pitchFamily="34" charset="0"/>
                <a:cs typeface="Calibri" panose="020F0502020204030204" pitchFamily="34" charset="0"/>
                <a:hlinkClick r:id="rId2"/>
              </a:rPr>
              <a:t>https://ecellorscrm.com</a:t>
            </a:r>
            <a:endParaRPr lang="en-SG" sz="2800" dirty="0">
              <a:latin typeface="Calibri" panose="020F0502020204030204" pitchFamily="34" charset="0"/>
              <a:ea typeface="Calibri" panose="020F0502020204030204" pitchFamily="34" charset="0"/>
              <a:cs typeface="Calibri" panose="020F0502020204030204" pitchFamily="34" charset="0"/>
            </a:endParaRPr>
          </a:p>
          <a:p>
            <a:r>
              <a:rPr lang="en-SG" sz="2800" dirty="0">
                <a:latin typeface="Calibri" panose="020F0502020204030204" pitchFamily="34" charset="0"/>
                <a:ea typeface="Calibri" panose="020F0502020204030204" pitchFamily="34" charset="0"/>
                <a:cs typeface="Calibri" panose="020F0502020204030204" pitchFamily="34" charset="0"/>
              </a:rPr>
              <a:t>LinkedIn: </a:t>
            </a:r>
            <a:r>
              <a:rPr lang="en-SG" sz="2800" dirty="0">
                <a:latin typeface="Calibri" panose="020F0502020204030204" pitchFamily="34" charset="0"/>
                <a:ea typeface="Calibri" panose="020F0502020204030204" pitchFamily="34" charset="0"/>
                <a:cs typeface="Calibri" panose="020F0502020204030204" pitchFamily="34" charset="0"/>
                <a:hlinkClick r:id="rId3"/>
              </a:rPr>
              <a:t>https://www.linkedin.com/in/pavanmanideep/</a:t>
            </a:r>
            <a:endParaRPr lang="en-SG" sz="2800" dirty="0">
              <a:latin typeface="Calibri" panose="020F0502020204030204" pitchFamily="34" charset="0"/>
              <a:ea typeface="Calibri" panose="020F0502020204030204" pitchFamily="34" charset="0"/>
              <a:cs typeface="Calibri" panose="020F0502020204030204" pitchFamily="34" charset="0"/>
            </a:endParaRPr>
          </a:p>
          <a:p>
            <a:r>
              <a:rPr lang="en-SG" sz="2800" dirty="0">
                <a:latin typeface="Calibri" panose="020F0502020204030204" pitchFamily="34" charset="0"/>
                <a:ea typeface="Calibri" panose="020F0502020204030204" pitchFamily="34" charset="0"/>
                <a:cs typeface="Calibri" panose="020F0502020204030204" pitchFamily="34" charset="0"/>
              </a:rPr>
              <a:t>Twitter: </a:t>
            </a:r>
            <a:r>
              <a:rPr lang="en-SG" sz="2800" dirty="0">
                <a:latin typeface="Calibri" panose="020F0502020204030204" pitchFamily="34" charset="0"/>
                <a:ea typeface="Calibri" panose="020F0502020204030204" pitchFamily="34" charset="0"/>
                <a:cs typeface="Calibri" panose="020F0502020204030204" pitchFamily="34" charset="0"/>
                <a:hlinkClick r:id="rId2"/>
              </a:rPr>
              <a:t>https://twitter.com/EcellorsCrm</a:t>
            </a:r>
            <a:endParaRPr lang="en-SG" sz="2800" dirty="0">
              <a:latin typeface="Calibri" panose="020F0502020204030204" pitchFamily="34" charset="0"/>
              <a:ea typeface="Calibri" panose="020F0502020204030204" pitchFamily="34" charset="0"/>
              <a:cs typeface="Calibri" panose="020F0502020204030204" pitchFamily="34" charset="0"/>
            </a:endParaRPr>
          </a:p>
          <a:p>
            <a:endParaRPr lang="en-SG" sz="32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001014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3131DD5D-97EB-44CE-BC63-198962F611A8}"/>
              </a:ext>
            </a:extLst>
          </p:cNvPr>
          <p:cNvSpPr>
            <a:spLocks noGrp="1"/>
          </p:cNvSpPr>
          <p:nvPr>
            <p:ph type="body" sz="quarter" idx="14"/>
          </p:nvPr>
        </p:nvSpPr>
        <p:spPr/>
        <p:txBody>
          <a:bodyPr/>
          <a:lstStyle/>
          <a:p>
            <a:endParaRPr lang="en-SG"/>
          </a:p>
        </p:txBody>
      </p:sp>
      <p:sp>
        <p:nvSpPr>
          <p:cNvPr id="6" name="Title 1">
            <a:extLst>
              <a:ext uri="{FF2B5EF4-FFF2-40B4-BE49-F238E27FC236}">
                <a16:creationId xmlns:a16="http://schemas.microsoft.com/office/drawing/2014/main" id="{6739F385-F545-454B-90B9-BF33E5DFE249}"/>
              </a:ext>
            </a:extLst>
          </p:cNvPr>
          <p:cNvSpPr>
            <a:spLocks noGrp="1"/>
          </p:cNvSpPr>
          <p:nvPr>
            <p:ph type="title" idx="4294967295"/>
          </p:nvPr>
        </p:nvSpPr>
        <p:spPr>
          <a:xfrm>
            <a:off x="679450" y="301625"/>
            <a:ext cx="11512550" cy="5016500"/>
          </a:xfrm>
        </p:spPr>
        <p:txBody>
          <a:bodyPr>
            <a:normAutofit fontScale="90000"/>
          </a:bodyPr>
          <a:lstStyle/>
          <a:p>
            <a:br>
              <a:rPr lang="en-US" sz="2000" dirty="0"/>
            </a:br>
            <a:br>
              <a:rPr lang="en-US" sz="2000" dirty="0"/>
            </a:br>
            <a:r>
              <a:rPr lang="en-US" sz="2000" dirty="0"/>
              <a:t>				</a:t>
            </a:r>
            <a:r>
              <a:rPr lang="en-SG" sz="3600" b="1" i="1" dirty="0">
                <a:latin typeface="Calibri" panose="020F0502020204030204" pitchFamily="34" charset="0"/>
                <a:ea typeface="Calibri" panose="020F0502020204030204" pitchFamily="34" charset="0"/>
                <a:cs typeface="Calibri" panose="020F0502020204030204" pitchFamily="34" charset="0"/>
              </a:rPr>
              <a:t>What is ALM?</a:t>
            </a: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endParaRPr lang="en-US" sz="2000" dirty="0"/>
          </a:p>
        </p:txBody>
      </p:sp>
      <p:sp>
        <p:nvSpPr>
          <p:cNvPr id="7" name="Subtitle 6">
            <a:extLst>
              <a:ext uri="{FF2B5EF4-FFF2-40B4-BE49-F238E27FC236}">
                <a16:creationId xmlns:a16="http://schemas.microsoft.com/office/drawing/2014/main" id="{5BCCDD90-904B-4092-B8C0-7662A8805C4A}"/>
              </a:ext>
            </a:extLst>
          </p:cNvPr>
          <p:cNvSpPr txBox="1">
            <a:spLocks/>
          </p:cNvSpPr>
          <p:nvPr/>
        </p:nvSpPr>
        <p:spPr>
          <a:xfrm>
            <a:off x="1615440" y="3806191"/>
            <a:ext cx="9144000" cy="15115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a:buNone/>
              <a:tabLst/>
              <a:defRPr/>
            </a:pPr>
            <a:endParaRPr kumimoji="0" lang="en-US" sz="2800" b="0" i="0" u="none" strike="noStrike" kern="1200" cap="none" spc="0" normalizeH="0" baseline="0" noProof="0" dirty="0">
              <a:ln>
                <a:noFill/>
              </a:ln>
              <a:solidFill>
                <a:prstClr val="black"/>
              </a:solidFill>
              <a:effectLst/>
              <a:uLnTx/>
              <a:uFillTx/>
              <a:latin typeface="segoe ui semibold"/>
              <a:ea typeface="+mn-ea"/>
              <a:cs typeface="+mn-cs"/>
            </a:endParaRPr>
          </a:p>
        </p:txBody>
      </p:sp>
      <p:sp>
        <p:nvSpPr>
          <p:cNvPr id="2" name="Rectangle 1">
            <a:extLst>
              <a:ext uri="{FF2B5EF4-FFF2-40B4-BE49-F238E27FC236}">
                <a16:creationId xmlns:a16="http://schemas.microsoft.com/office/drawing/2014/main" id="{1BBD0FB0-B193-454E-9D4B-2396A47E3C50}"/>
              </a:ext>
            </a:extLst>
          </p:cNvPr>
          <p:cNvSpPr/>
          <p:nvPr/>
        </p:nvSpPr>
        <p:spPr>
          <a:xfrm>
            <a:off x="739140" y="1066648"/>
            <a:ext cx="5795932" cy="4708981"/>
          </a:xfrm>
          <a:prstGeom prst="rect">
            <a:avLst/>
          </a:prstGeom>
        </p:spPr>
        <p:txBody>
          <a:bodyPr wrap="square">
            <a:spAutoFit/>
          </a:bodyPr>
          <a:lstStyle/>
          <a:p>
            <a:endParaRPr lang="en-US" sz="2000" dirty="0"/>
          </a:p>
          <a:p>
            <a:r>
              <a:rPr lang="en-US" sz="2000" b="1" dirty="0">
                <a:latin typeface="Calibri Light" panose="020F0302020204030204" pitchFamily="34" charset="0"/>
                <a:ea typeface="Calibri Light" panose="020F0302020204030204" pitchFamily="34" charset="0"/>
                <a:cs typeface="Calibri Light" panose="020F0302020204030204" pitchFamily="34" charset="0"/>
              </a:rPr>
              <a:t>ALM is the lifecycle management of applications, which includes the entire life cycle of your project.</a:t>
            </a:r>
          </a:p>
          <a:p>
            <a:endParaRPr lang="en-US" sz="2000" b="1" dirty="0">
              <a:latin typeface="Calibri Light" panose="020F0302020204030204" pitchFamily="34" charset="0"/>
              <a:ea typeface="Calibri Light" panose="020F0302020204030204" pitchFamily="34" charset="0"/>
              <a:cs typeface="Calibri Light" panose="020F0302020204030204" pitchFamily="34" charset="0"/>
            </a:endParaRPr>
          </a:p>
          <a:p>
            <a:r>
              <a:rPr lang="en-US" sz="2000" b="1" dirty="0">
                <a:latin typeface="Calibri Light" panose="020F0302020204030204" pitchFamily="34" charset="0"/>
                <a:ea typeface="Calibri Light" panose="020F0302020204030204" pitchFamily="34" charset="0"/>
                <a:cs typeface="Calibri Light" panose="020F0302020204030204" pitchFamily="34" charset="0"/>
              </a:rPr>
              <a:t>Application Life Cycle Management is not just a set of tools, it covers</a:t>
            </a:r>
          </a:p>
          <a:p>
            <a:pPr marL="285750" indent="-285750">
              <a:buFont typeface="Wingdings" panose="05000000000000000000" pitchFamily="2" charset="2"/>
              <a:buChar char="§"/>
            </a:pPr>
            <a:endParaRPr lang="en-US" sz="2000" b="1" dirty="0">
              <a:latin typeface="Calibri Light" panose="020F0302020204030204" pitchFamily="34" charset="0"/>
              <a:ea typeface="Calibri Light" panose="020F0302020204030204" pitchFamily="34" charset="0"/>
              <a:cs typeface="Calibri Light" panose="020F0302020204030204" pitchFamily="34" charset="0"/>
            </a:endParaRPr>
          </a:p>
          <a:p>
            <a:pPr marL="285750" indent="-285750">
              <a:buFont typeface="Wingdings" panose="05000000000000000000" pitchFamily="2" charset="2"/>
              <a:buChar char="§"/>
            </a:pPr>
            <a:r>
              <a:rPr lang="en-US" sz="2000" b="1" dirty="0">
                <a:latin typeface="Calibri Light" panose="020F0302020204030204" pitchFamily="34" charset="0"/>
                <a:ea typeface="Calibri Light" panose="020F0302020204030204" pitchFamily="34" charset="0"/>
                <a:cs typeface="Calibri Light" panose="020F0302020204030204" pitchFamily="34" charset="0"/>
              </a:rPr>
              <a:t>Application Development and Deployment</a:t>
            </a:r>
          </a:p>
          <a:p>
            <a:pPr marL="285750" indent="-285750">
              <a:buFont typeface="Wingdings" panose="05000000000000000000" pitchFamily="2" charset="2"/>
              <a:buChar char="§"/>
            </a:pPr>
            <a:r>
              <a:rPr lang="en-US" sz="2000" b="1" dirty="0">
                <a:latin typeface="Calibri Light" panose="020F0302020204030204" pitchFamily="34" charset="0"/>
                <a:ea typeface="Calibri Light" panose="020F0302020204030204" pitchFamily="34" charset="0"/>
                <a:cs typeface="Calibri Light" panose="020F0302020204030204" pitchFamily="34" charset="0"/>
              </a:rPr>
              <a:t>Software Testing</a:t>
            </a:r>
          </a:p>
          <a:p>
            <a:pPr marL="285750" indent="-285750">
              <a:buFont typeface="Wingdings" panose="05000000000000000000" pitchFamily="2" charset="2"/>
              <a:buChar char="§"/>
            </a:pPr>
            <a:r>
              <a:rPr lang="en-US" sz="2000" b="1" dirty="0">
                <a:latin typeface="Calibri Light" panose="020F0302020204030204" pitchFamily="34" charset="0"/>
                <a:ea typeface="Calibri Light" panose="020F0302020204030204" pitchFamily="34" charset="0"/>
                <a:cs typeface="Calibri Light" panose="020F0302020204030204" pitchFamily="34" charset="0"/>
              </a:rPr>
              <a:t>Operational Maintenance</a:t>
            </a:r>
          </a:p>
          <a:p>
            <a:pPr marL="285750" indent="-285750">
              <a:buFont typeface="Wingdings" panose="05000000000000000000" pitchFamily="2" charset="2"/>
              <a:buChar char="§"/>
            </a:pPr>
            <a:r>
              <a:rPr lang="en-US" sz="2000" b="1" dirty="0">
                <a:latin typeface="Calibri Light" panose="020F0302020204030204" pitchFamily="34" charset="0"/>
                <a:ea typeface="Calibri Light" panose="020F0302020204030204" pitchFamily="34" charset="0"/>
                <a:cs typeface="Calibri Light" panose="020F0302020204030204" pitchFamily="34" charset="0"/>
              </a:rPr>
              <a:t>Application Governance</a:t>
            </a:r>
          </a:p>
          <a:p>
            <a:endParaRPr lang="en-US" sz="2000" b="1" dirty="0">
              <a:latin typeface="Calibri Light" panose="020F0302020204030204" pitchFamily="34" charset="0"/>
              <a:ea typeface="Calibri Light" panose="020F0302020204030204" pitchFamily="34" charset="0"/>
              <a:cs typeface="Calibri Light" panose="020F0302020204030204" pitchFamily="34" charset="0"/>
            </a:endParaRPr>
          </a:p>
          <a:p>
            <a:r>
              <a:rPr lang="en-US" sz="2000" b="1" dirty="0">
                <a:latin typeface="Calibri Light" panose="020F0302020204030204" pitchFamily="34" charset="0"/>
                <a:ea typeface="Calibri Light" panose="020F0302020204030204" pitchFamily="34" charset="0"/>
                <a:cs typeface="Calibri Light" panose="020F0302020204030204" pitchFamily="34" charset="0"/>
              </a:rPr>
              <a:t>Software Development Life Cycle(SDLC) only focuses on Software Development alone but ALM focuses on entire lifecycle of product.</a:t>
            </a:r>
            <a:endParaRPr lang="en-SG" sz="2000" b="1" dirty="0">
              <a:latin typeface="Calibri Light" panose="020F0302020204030204" pitchFamily="34" charset="0"/>
              <a:ea typeface="Calibri Light" panose="020F0302020204030204" pitchFamily="34" charset="0"/>
              <a:cs typeface="Calibri Light" panose="020F0302020204030204" pitchFamily="34" charset="0"/>
            </a:endParaRPr>
          </a:p>
        </p:txBody>
      </p:sp>
      <p:pic>
        <p:nvPicPr>
          <p:cNvPr id="8" name="Content Placeholder 10">
            <a:extLst>
              <a:ext uri="{FF2B5EF4-FFF2-40B4-BE49-F238E27FC236}">
                <a16:creationId xmlns:a16="http://schemas.microsoft.com/office/drawing/2014/main" id="{64EA285D-4C20-44A6-A292-F314687F986E}"/>
              </a:ext>
            </a:extLst>
          </p:cNvPr>
          <p:cNvPicPr>
            <a:picLocks noChangeAspect="1"/>
          </p:cNvPicPr>
          <p:nvPr/>
        </p:nvPicPr>
        <p:blipFill>
          <a:blip r:embed="rId3"/>
          <a:stretch>
            <a:fillRect/>
          </a:stretch>
        </p:blipFill>
        <p:spPr>
          <a:xfrm>
            <a:off x="6910723" y="1325880"/>
            <a:ext cx="4807616" cy="3859054"/>
          </a:xfrm>
          <a:prstGeom prst="rect">
            <a:avLst/>
          </a:prstGeom>
        </p:spPr>
      </p:pic>
    </p:spTree>
    <p:extLst>
      <p:ext uri="{BB962C8B-B14F-4D97-AF65-F5344CB8AC3E}">
        <p14:creationId xmlns:p14="http://schemas.microsoft.com/office/powerpoint/2010/main" val="32641510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E2C0113-E60F-448A-A98A-778FEA83DAC8}"/>
              </a:ext>
            </a:extLst>
          </p:cNvPr>
          <p:cNvSpPr>
            <a:spLocks noGrp="1"/>
          </p:cNvSpPr>
          <p:nvPr>
            <p:ph type="body" sz="quarter" idx="14"/>
          </p:nvPr>
        </p:nvSpPr>
        <p:spPr/>
        <p:txBody>
          <a:bodyPr/>
          <a:lstStyle/>
          <a:p>
            <a:endParaRPr lang="en-SG"/>
          </a:p>
        </p:txBody>
      </p:sp>
      <p:sp>
        <p:nvSpPr>
          <p:cNvPr id="2" name="Title 1">
            <a:extLst>
              <a:ext uri="{FF2B5EF4-FFF2-40B4-BE49-F238E27FC236}">
                <a16:creationId xmlns:a16="http://schemas.microsoft.com/office/drawing/2014/main" id="{131F0A64-F551-4040-85A2-789A8DB6ECB1}"/>
              </a:ext>
            </a:extLst>
          </p:cNvPr>
          <p:cNvSpPr>
            <a:spLocks noGrp="1"/>
          </p:cNvSpPr>
          <p:nvPr>
            <p:ph type="title" idx="4294967295"/>
          </p:nvPr>
        </p:nvSpPr>
        <p:spPr>
          <a:xfrm>
            <a:off x="5280660" y="124093"/>
            <a:ext cx="7898130" cy="1304925"/>
          </a:xfrm>
        </p:spPr>
        <p:txBody>
          <a:bodyPr>
            <a:norm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Basics</a:t>
            </a:r>
          </a:p>
        </p:txBody>
      </p:sp>
      <p:sp>
        <p:nvSpPr>
          <p:cNvPr id="3" name="Rectangle 2">
            <a:extLst>
              <a:ext uri="{FF2B5EF4-FFF2-40B4-BE49-F238E27FC236}">
                <a16:creationId xmlns:a16="http://schemas.microsoft.com/office/drawing/2014/main" id="{6B30D788-C506-4D8D-9227-37E2EED9F6E7}"/>
              </a:ext>
            </a:extLst>
          </p:cNvPr>
          <p:cNvSpPr/>
          <p:nvPr/>
        </p:nvSpPr>
        <p:spPr>
          <a:xfrm>
            <a:off x="1093470" y="1486168"/>
            <a:ext cx="9536430" cy="2677656"/>
          </a:xfrm>
          <a:prstGeom prst="rect">
            <a:avLst/>
          </a:prstGeom>
        </p:spPr>
        <p:txBody>
          <a:bodyPr wrap="square">
            <a:spAutoFit/>
          </a:bodyPr>
          <a:lstStyle/>
          <a:p>
            <a:r>
              <a:rPr lang="en-SG" sz="2400" b="1" dirty="0">
                <a:latin typeface="Calibri Light" panose="020F0302020204030204" pitchFamily="34" charset="0"/>
                <a:ea typeface="Calibri Light" panose="020F0302020204030204" pitchFamily="34" charset="0"/>
                <a:cs typeface="Calibri Light" panose="020F0302020204030204" pitchFamily="34" charset="0"/>
              </a:rPr>
              <a:t>Power Platform ALM  consists of the following components</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Environments</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Solutions</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Source Control</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Automation</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Licensing</a:t>
            </a:r>
          </a:p>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Security</a:t>
            </a:r>
          </a:p>
        </p:txBody>
      </p:sp>
    </p:spTree>
    <p:extLst>
      <p:ext uri="{BB962C8B-B14F-4D97-AF65-F5344CB8AC3E}">
        <p14:creationId xmlns:p14="http://schemas.microsoft.com/office/powerpoint/2010/main" val="302307081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70C065-8BEA-45F5-9A4D-BE5B072BF38E}"/>
              </a:ext>
            </a:extLst>
          </p:cNvPr>
          <p:cNvSpPr>
            <a:spLocks noGrp="1"/>
          </p:cNvSpPr>
          <p:nvPr>
            <p:ph type="body" sz="quarter" idx="14"/>
          </p:nvPr>
        </p:nvSpPr>
        <p:spPr/>
        <p:txBody>
          <a:bodyPr/>
          <a:lstStyle/>
          <a:p>
            <a:endParaRPr lang="en-SG"/>
          </a:p>
        </p:txBody>
      </p:sp>
      <p:pic>
        <p:nvPicPr>
          <p:cNvPr id="1026" name="Picture 2" descr="https://suparnatechbasket.files.wordpress.com/2023/06/image-16.png?w=1004">
            <a:extLst>
              <a:ext uri="{FF2B5EF4-FFF2-40B4-BE49-F238E27FC236}">
                <a16:creationId xmlns:a16="http://schemas.microsoft.com/office/drawing/2014/main" id="{304156DB-8EA7-48A5-BC7F-876E7A262D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635740" cy="673461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BA04D40-7CD4-48B8-AA76-7154D7471038}"/>
              </a:ext>
            </a:extLst>
          </p:cNvPr>
          <p:cNvSpPr txBox="1"/>
          <p:nvPr/>
        </p:nvSpPr>
        <p:spPr>
          <a:xfrm>
            <a:off x="7943850" y="5497830"/>
            <a:ext cx="4126230" cy="646331"/>
          </a:xfrm>
          <a:prstGeom prst="rect">
            <a:avLst/>
          </a:prstGeom>
          <a:noFill/>
        </p:spPr>
        <p:txBody>
          <a:bodyPr wrap="square" rtlCol="0">
            <a:spAutoFit/>
          </a:bodyPr>
          <a:lstStyle/>
          <a:p>
            <a:r>
              <a:rPr lang="en-SG" dirty="0"/>
              <a:t>Pic Credit: Suparna Banerje, Cloud Solution Architect, Microsoft</a:t>
            </a:r>
          </a:p>
        </p:txBody>
      </p:sp>
      <p:sp>
        <p:nvSpPr>
          <p:cNvPr id="4" name="TextBox 3">
            <a:extLst>
              <a:ext uri="{FF2B5EF4-FFF2-40B4-BE49-F238E27FC236}">
                <a16:creationId xmlns:a16="http://schemas.microsoft.com/office/drawing/2014/main" id="{85181C69-469F-49C3-BACE-92638728E623}"/>
              </a:ext>
            </a:extLst>
          </p:cNvPr>
          <p:cNvSpPr txBox="1"/>
          <p:nvPr/>
        </p:nvSpPr>
        <p:spPr>
          <a:xfrm>
            <a:off x="137160" y="274320"/>
            <a:ext cx="4503420" cy="369332"/>
          </a:xfrm>
          <a:prstGeom prst="rect">
            <a:avLst/>
          </a:prstGeom>
          <a:noFill/>
        </p:spPr>
        <p:txBody>
          <a:bodyPr wrap="square" rtlCol="0">
            <a:spAutoFit/>
          </a:bodyPr>
          <a:lstStyle/>
          <a:p>
            <a:r>
              <a:rPr lang="en-SG" dirty="0"/>
              <a:t>Making a choice while deployment</a:t>
            </a:r>
          </a:p>
        </p:txBody>
      </p:sp>
    </p:spTree>
    <p:extLst>
      <p:ext uri="{BB962C8B-B14F-4D97-AF65-F5344CB8AC3E}">
        <p14:creationId xmlns:p14="http://schemas.microsoft.com/office/powerpoint/2010/main" val="3647269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70C065-8BEA-45F5-9A4D-BE5B072BF38E}"/>
              </a:ext>
            </a:extLst>
          </p:cNvPr>
          <p:cNvSpPr>
            <a:spLocks noGrp="1"/>
          </p:cNvSpPr>
          <p:nvPr>
            <p:ph type="body" sz="quarter" idx="14"/>
          </p:nvPr>
        </p:nvSpPr>
        <p:spPr/>
        <p:txBody>
          <a:bodyPr/>
          <a:lstStyle/>
          <a:p>
            <a:endParaRPr lang="en-SG"/>
          </a:p>
        </p:txBody>
      </p:sp>
      <p:pic>
        <p:nvPicPr>
          <p:cNvPr id="1026" name="Picture 2" descr="https://suparnatechbasket.files.wordpress.com/2023/06/image-16.png?w=1004">
            <a:extLst>
              <a:ext uri="{FF2B5EF4-FFF2-40B4-BE49-F238E27FC236}">
                <a16:creationId xmlns:a16="http://schemas.microsoft.com/office/drawing/2014/main" id="{304156DB-8EA7-48A5-BC7F-876E7A262D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1635740" cy="673461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BA04D40-7CD4-48B8-AA76-7154D7471038}"/>
              </a:ext>
            </a:extLst>
          </p:cNvPr>
          <p:cNvSpPr txBox="1"/>
          <p:nvPr/>
        </p:nvSpPr>
        <p:spPr>
          <a:xfrm>
            <a:off x="7943850" y="5497830"/>
            <a:ext cx="4126230" cy="369332"/>
          </a:xfrm>
          <a:prstGeom prst="rect">
            <a:avLst/>
          </a:prstGeom>
          <a:noFill/>
        </p:spPr>
        <p:txBody>
          <a:bodyPr wrap="square" rtlCol="0">
            <a:spAutoFit/>
          </a:bodyPr>
          <a:lstStyle/>
          <a:p>
            <a:r>
              <a:rPr lang="en-SG" dirty="0"/>
              <a:t>Pic Credit: Suparna Tech Basket</a:t>
            </a:r>
          </a:p>
        </p:txBody>
      </p:sp>
      <p:sp>
        <p:nvSpPr>
          <p:cNvPr id="4" name="TextBox 3">
            <a:extLst>
              <a:ext uri="{FF2B5EF4-FFF2-40B4-BE49-F238E27FC236}">
                <a16:creationId xmlns:a16="http://schemas.microsoft.com/office/drawing/2014/main" id="{85181C69-469F-49C3-BACE-92638728E623}"/>
              </a:ext>
            </a:extLst>
          </p:cNvPr>
          <p:cNvSpPr txBox="1"/>
          <p:nvPr/>
        </p:nvSpPr>
        <p:spPr>
          <a:xfrm>
            <a:off x="137160" y="274320"/>
            <a:ext cx="4503420" cy="646331"/>
          </a:xfrm>
          <a:prstGeom prst="rect">
            <a:avLst/>
          </a:prstGeom>
          <a:noFill/>
        </p:spPr>
        <p:txBody>
          <a:bodyPr wrap="square" rtlCol="0">
            <a:spAutoFit/>
          </a:bodyPr>
          <a:lstStyle/>
          <a:p>
            <a:r>
              <a:rPr lang="en-SG" dirty="0"/>
              <a:t>Making an effective choice while choosing deployment strategy</a:t>
            </a:r>
          </a:p>
        </p:txBody>
      </p:sp>
      <p:pic>
        <p:nvPicPr>
          <p:cNvPr id="6" name="Picture 5">
            <a:extLst>
              <a:ext uri="{FF2B5EF4-FFF2-40B4-BE49-F238E27FC236}">
                <a16:creationId xmlns:a16="http://schemas.microsoft.com/office/drawing/2014/main" id="{23605539-A12E-453E-AE04-A69833DCE6D6}"/>
              </a:ext>
            </a:extLst>
          </p:cNvPr>
          <p:cNvPicPr>
            <a:picLocks noChangeAspect="1"/>
          </p:cNvPicPr>
          <p:nvPr/>
        </p:nvPicPr>
        <p:blipFill>
          <a:blip r:embed="rId3"/>
          <a:stretch>
            <a:fillRect/>
          </a:stretch>
        </p:blipFill>
        <p:spPr>
          <a:xfrm>
            <a:off x="0" y="28575"/>
            <a:ext cx="12192000" cy="6800850"/>
          </a:xfrm>
          <a:prstGeom prst="rect">
            <a:avLst/>
          </a:prstGeom>
        </p:spPr>
      </p:pic>
      <p:pic>
        <p:nvPicPr>
          <p:cNvPr id="7" name="Picture 6">
            <a:extLst>
              <a:ext uri="{FF2B5EF4-FFF2-40B4-BE49-F238E27FC236}">
                <a16:creationId xmlns:a16="http://schemas.microsoft.com/office/drawing/2014/main" id="{7D2F8530-BB13-4C0D-81FF-C38338667B83}"/>
              </a:ext>
            </a:extLst>
          </p:cNvPr>
          <p:cNvPicPr>
            <a:picLocks noChangeAspect="1"/>
          </p:cNvPicPr>
          <p:nvPr/>
        </p:nvPicPr>
        <p:blipFill>
          <a:blip r:embed="rId4"/>
          <a:stretch>
            <a:fillRect/>
          </a:stretch>
        </p:blipFill>
        <p:spPr>
          <a:xfrm>
            <a:off x="-121920" y="-33116"/>
            <a:ext cx="12192000" cy="6800850"/>
          </a:xfrm>
          <a:prstGeom prst="rect">
            <a:avLst/>
          </a:prstGeom>
        </p:spPr>
      </p:pic>
      <p:pic>
        <p:nvPicPr>
          <p:cNvPr id="8" name="Picture 7">
            <a:extLst>
              <a:ext uri="{FF2B5EF4-FFF2-40B4-BE49-F238E27FC236}">
                <a16:creationId xmlns:a16="http://schemas.microsoft.com/office/drawing/2014/main" id="{7BE03804-A49D-4810-A96F-E0D8521B7276}"/>
              </a:ext>
            </a:extLst>
          </p:cNvPr>
          <p:cNvPicPr>
            <a:picLocks noChangeAspect="1"/>
          </p:cNvPicPr>
          <p:nvPr/>
        </p:nvPicPr>
        <p:blipFill>
          <a:blip r:embed="rId5"/>
          <a:stretch>
            <a:fillRect/>
          </a:stretch>
        </p:blipFill>
        <p:spPr>
          <a:xfrm>
            <a:off x="7821930" y="5288776"/>
            <a:ext cx="3813810" cy="1218846"/>
          </a:xfrm>
          <a:prstGeom prst="rect">
            <a:avLst/>
          </a:prstGeom>
        </p:spPr>
      </p:pic>
    </p:spTree>
    <p:extLst>
      <p:ext uri="{BB962C8B-B14F-4D97-AF65-F5344CB8AC3E}">
        <p14:creationId xmlns:p14="http://schemas.microsoft.com/office/powerpoint/2010/main" val="1372945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46DEF74-8C6B-4040-9EB5-124CA7803E6E}"/>
              </a:ext>
            </a:extLst>
          </p:cNvPr>
          <p:cNvSpPr>
            <a:spLocks noGrp="1"/>
          </p:cNvSpPr>
          <p:nvPr>
            <p:ph type="body" sz="quarter" idx="14"/>
          </p:nvPr>
        </p:nvSpPr>
        <p:spPr/>
        <p:txBody>
          <a:bodyPr/>
          <a:lstStyle/>
          <a:p>
            <a:endParaRPr lang="en-SG"/>
          </a:p>
        </p:txBody>
      </p:sp>
      <p:sp>
        <p:nvSpPr>
          <p:cNvPr id="2" name="Title 1">
            <a:extLst>
              <a:ext uri="{FF2B5EF4-FFF2-40B4-BE49-F238E27FC236}">
                <a16:creationId xmlns:a16="http://schemas.microsoft.com/office/drawing/2014/main" id="{76A9D0F3-785C-4189-B4AA-9246A3A363A4}"/>
              </a:ext>
            </a:extLst>
          </p:cNvPr>
          <p:cNvSpPr>
            <a:spLocks noGrp="1"/>
          </p:cNvSpPr>
          <p:nvPr>
            <p:ph type="title" idx="4294967295"/>
          </p:nvPr>
        </p:nvSpPr>
        <p:spPr>
          <a:xfrm>
            <a:off x="1781175" y="0"/>
            <a:ext cx="10410825" cy="1428750"/>
          </a:xfrm>
        </p:spPr>
        <p:txBody>
          <a:bodyPr>
            <a:norm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Type of ALM options in Power Platform</a:t>
            </a:r>
          </a:p>
        </p:txBody>
      </p:sp>
      <p:sp>
        <p:nvSpPr>
          <p:cNvPr id="3" name="Rectangle 2">
            <a:extLst>
              <a:ext uri="{FF2B5EF4-FFF2-40B4-BE49-F238E27FC236}">
                <a16:creationId xmlns:a16="http://schemas.microsoft.com/office/drawing/2014/main" id="{C7999790-9804-418F-A36C-09AE9F9D71F5}"/>
              </a:ext>
            </a:extLst>
          </p:cNvPr>
          <p:cNvSpPr/>
          <p:nvPr/>
        </p:nvSpPr>
        <p:spPr>
          <a:xfrm>
            <a:off x="1781175" y="1897439"/>
            <a:ext cx="7673340" cy="3046988"/>
          </a:xfrm>
          <a:prstGeom prst="rect">
            <a:avLst/>
          </a:prstGeom>
        </p:spPr>
        <p:txBody>
          <a:bodyPr wrap="square">
            <a:spAutoFit/>
          </a:bodyPr>
          <a:lstStyle/>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Power Platform Pipelines</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Azure DevOps Pipelines by using Power Platform Build Tool tasks</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Export-import solutions using PAC CLI  - Pro Code  </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Install ALM Accelerator for Power Platform</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GitHub Workflows by using GitHub actions for Power Platform</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Manual export and import of Solutions from UI</a:t>
            </a:r>
          </a:p>
        </p:txBody>
      </p:sp>
    </p:spTree>
    <p:extLst>
      <p:ext uri="{BB962C8B-B14F-4D97-AF65-F5344CB8AC3E}">
        <p14:creationId xmlns:p14="http://schemas.microsoft.com/office/powerpoint/2010/main" val="415786212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846DEF74-8C6B-4040-9EB5-124CA7803E6E}"/>
              </a:ext>
            </a:extLst>
          </p:cNvPr>
          <p:cNvSpPr>
            <a:spLocks noGrp="1"/>
          </p:cNvSpPr>
          <p:nvPr>
            <p:ph type="body" sz="quarter" idx="14"/>
          </p:nvPr>
        </p:nvSpPr>
        <p:spPr/>
        <p:txBody>
          <a:bodyPr/>
          <a:lstStyle/>
          <a:p>
            <a:endParaRPr lang="en-SG"/>
          </a:p>
        </p:txBody>
      </p:sp>
      <p:sp>
        <p:nvSpPr>
          <p:cNvPr id="2" name="Title 1">
            <a:extLst>
              <a:ext uri="{FF2B5EF4-FFF2-40B4-BE49-F238E27FC236}">
                <a16:creationId xmlns:a16="http://schemas.microsoft.com/office/drawing/2014/main" id="{76A9D0F3-785C-4189-B4AA-9246A3A363A4}"/>
              </a:ext>
            </a:extLst>
          </p:cNvPr>
          <p:cNvSpPr>
            <a:spLocks noGrp="1"/>
          </p:cNvSpPr>
          <p:nvPr>
            <p:ph type="title" idx="4294967295"/>
          </p:nvPr>
        </p:nvSpPr>
        <p:spPr>
          <a:xfrm>
            <a:off x="1781175" y="0"/>
            <a:ext cx="10410825" cy="1428750"/>
          </a:xfrm>
        </p:spPr>
        <p:txBody>
          <a:bodyPr>
            <a:normAutofit/>
          </a:bodyPr>
          <a:lstStyle/>
          <a:p>
            <a:r>
              <a:rPr lang="en-SG" sz="3200" dirty="0">
                <a:latin typeface="Calibri" panose="020F0502020204030204" pitchFamily="34" charset="0"/>
                <a:ea typeface="Calibri" panose="020F0502020204030204" pitchFamily="34" charset="0"/>
                <a:cs typeface="Calibri" panose="020F0502020204030204" pitchFamily="34" charset="0"/>
              </a:rPr>
              <a:t>Type of ALM options in Power Platform</a:t>
            </a:r>
          </a:p>
        </p:txBody>
      </p:sp>
      <p:sp>
        <p:nvSpPr>
          <p:cNvPr id="3" name="Rectangle 2">
            <a:extLst>
              <a:ext uri="{FF2B5EF4-FFF2-40B4-BE49-F238E27FC236}">
                <a16:creationId xmlns:a16="http://schemas.microsoft.com/office/drawing/2014/main" id="{C7999790-9804-418F-A36C-09AE9F9D71F5}"/>
              </a:ext>
            </a:extLst>
          </p:cNvPr>
          <p:cNvSpPr/>
          <p:nvPr/>
        </p:nvSpPr>
        <p:spPr>
          <a:xfrm>
            <a:off x="1781175" y="1897439"/>
            <a:ext cx="7673340" cy="3046988"/>
          </a:xfrm>
          <a:prstGeom prst="rect">
            <a:avLst/>
          </a:prstGeom>
        </p:spPr>
        <p:txBody>
          <a:bodyPr wrap="square">
            <a:spAutoFit/>
          </a:bodyPr>
          <a:lstStyle/>
          <a:p>
            <a:pPr marL="342900" indent="-342900">
              <a:buFont typeface="Arial" panose="020B0604020202020204" pitchFamily="34" charset="0"/>
              <a:buChar char="•"/>
            </a:pPr>
            <a:r>
              <a:rPr lang="en-SG" sz="2400" b="1" dirty="0">
                <a:latin typeface="Calibri Light" panose="020F0302020204030204" pitchFamily="34" charset="0"/>
                <a:ea typeface="Calibri Light" panose="020F0302020204030204" pitchFamily="34" charset="0"/>
                <a:cs typeface="Calibri Light" panose="020F0302020204030204" pitchFamily="34" charset="0"/>
              </a:rPr>
              <a:t>Power Platform Pipelines</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Azure DevOps Pipelines by using Power Platform Build Tool tasks</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Export-import solutions using PAC CLI  - Pro Code  </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Install ALM Accelerator for Power Platform</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GitHub Workflows by using GitHub actions for Power Platform</a:t>
            </a:r>
          </a:p>
          <a:p>
            <a:pPr marL="342900" indent="-342900">
              <a:buFont typeface="Arial" panose="020B0604020202020204" pitchFamily="34" charset="0"/>
              <a:buChar char="•"/>
            </a:pPr>
            <a:r>
              <a:rPr lang="en-SG" sz="2400" dirty="0">
                <a:latin typeface="Calibri Light" panose="020F0302020204030204" pitchFamily="34" charset="0"/>
                <a:ea typeface="Calibri Light" panose="020F0302020204030204" pitchFamily="34" charset="0"/>
                <a:cs typeface="Calibri Light" panose="020F0302020204030204" pitchFamily="34" charset="0"/>
              </a:rPr>
              <a:t>Manual export and import of Solutions from UI</a:t>
            </a:r>
          </a:p>
        </p:txBody>
      </p:sp>
    </p:spTree>
    <p:extLst>
      <p:ext uri="{BB962C8B-B14F-4D97-AF65-F5344CB8AC3E}">
        <p14:creationId xmlns:p14="http://schemas.microsoft.com/office/powerpoint/2010/main" val="26028477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6D708D4-A33E-42F7-9811-B169722DA8C7}"/>
              </a:ext>
            </a:extLst>
          </p:cNvPr>
          <p:cNvSpPr>
            <a:spLocks noGrp="1"/>
          </p:cNvSpPr>
          <p:nvPr>
            <p:ph type="body" sz="quarter" idx="14"/>
          </p:nvPr>
        </p:nvSpPr>
        <p:spPr/>
        <p:txBody>
          <a:bodyPr/>
          <a:lstStyle/>
          <a:p>
            <a:endParaRPr lang="en-SG"/>
          </a:p>
        </p:txBody>
      </p:sp>
      <p:sp>
        <p:nvSpPr>
          <p:cNvPr id="2" name="Title 1">
            <a:extLst>
              <a:ext uri="{FF2B5EF4-FFF2-40B4-BE49-F238E27FC236}">
                <a16:creationId xmlns:a16="http://schemas.microsoft.com/office/drawing/2014/main" id="{FAD4606C-54BA-4D1F-A423-BFFA7A9E30E0}"/>
              </a:ext>
            </a:extLst>
          </p:cNvPr>
          <p:cNvSpPr>
            <a:spLocks noGrp="1"/>
          </p:cNvSpPr>
          <p:nvPr>
            <p:ph type="title" idx="4294967295"/>
          </p:nvPr>
        </p:nvSpPr>
        <p:spPr>
          <a:xfrm>
            <a:off x="2124075" y="188913"/>
            <a:ext cx="10067925" cy="519112"/>
          </a:xfrm>
        </p:spPr>
        <p:txBody>
          <a:bodyPr>
            <a:noAutofit/>
          </a:bodyPr>
          <a:lstStyle/>
          <a:p>
            <a:r>
              <a:rPr lang="en-SG" sz="2800" b="1" dirty="0">
                <a:solidFill>
                  <a:schemeClr val="tx1"/>
                </a:solidFill>
                <a:latin typeface="Calibri" panose="020F0502020204030204" pitchFamily="34" charset="0"/>
                <a:ea typeface="Calibri" panose="020F0502020204030204" pitchFamily="34" charset="0"/>
                <a:cs typeface="Calibri" panose="020F0502020204030204" pitchFamily="34" charset="0"/>
              </a:rPr>
              <a:t>Automation using Power Pipelines in Power Platform</a:t>
            </a:r>
          </a:p>
        </p:txBody>
      </p:sp>
      <p:sp>
        <p:nvSpPr>
          <p:cNvPr id="3" name="Rectangle 2">
            <a:extLst>
              <a:ext uri="{FF2B5EF4-FFF2-40B4-BE49-F238E27FC236}">
                <a16:creationId xmlns:a16="http://schemas.microsoft.com/office/drawing/2014/main" id="{FAFE576A-0D57-4833-8543-DE8ED708252D}"/>
              </a:ext>
            </a:extLst>
          </p:cNvPr>
          <p:cNvSpPr/>
          <p:nvPr/>
        </p:nvSpPr>
        <p:spPr>
          <a:xfrm>
            <a:off x="971550" y="822960"/>
            <a:ext cx="10675620" cy="4832092"/>
          </a:xfrm>
          <a:prstGeom prst="rect">
            <a:avLst/>
          </a:prstGeom>
        </p:spPr>
        <p:txBody>
          <a:bodyPr wrap="square">
            <a:spAutoFit/>
          </a:bodyPr>
          <a:lstStyle/>
          <a:p>
            <a:r>
              <a:rPr lang="en-SG" sz="2800" dirty="0">
                <a:latin typeface="Calibri Light" panose="020F0302020204030204" pitchFamily="34" charset="0"/>
                <a:ea typeface="Calibri Light" panose="020F0302020204030204" pitchFamily="34" charset="0"/>
                <a:cs typeface="Calibri Light" panose="020F0302020204030204" pitchFamily="34" charset="0"/>
              </a:rPr>
              <a:t>Why use Power Pipelines..? </a:t>
            </a:r>
          </a:p>
          <a:p>
            <a:r>
              <a:rPr lang="en-SG" sz="2800" dirty="0">
                <a:latin typeface="Calibri Light" panose="020F0302020204030204" pitchFamily="34" charset="0"/>
                <a:ea typeface="Calibri Light" panose="020F0302020204030204" pitchFamily="34" charset="0"/>
                <a:cs typeface="Calibri Light" panose="020F0302020204030204" pitchFamily="34" charset="0"/>
              </a:rPr>
              <a:t>      Pipelines in Power Platform </a:t>
            </a:r>
            <a:r>
              <a:rPr lang="en-US" sz="2800" dirty="0">
                <a:latin typeface="Calibri Light" panose="020F0302020204030204" pitchFamily="34" charset="0"/>
                <a:ea typeface="Calibri Light" panose="020F0302020204030204" pitchFamily="34" charset="0"/>
                <a:cs typeface="Calibri Light" panose="020F0302020204030204" pitchFamily="34" charset="0"/>
              </a:rPr>
              <a:t>democratizes application lifecycle management (ALM) for Power Platform and helps Dynamics 365 customers by bringing ALM automation and continuous integration and continuous delivery (CI/CD) capabilities</a:t>
            </a:r>
          </a:p>
          <a:p>
            <a:endParaRPr lang="en-US" sz="2800" dirty="0">
              <a:latin typeface="Calibri Light" panose="020F0302020204030204" pitchFamily="34" charset="0"/>
              <a:ea typeface="Calibri Light" panose="020F0302020204030204" pitchFamily="34" charset="0"/>
              <a:cs typeface="Calibri Light" panose="020F0302020204030204" pitchFamily="34" charset="0"/>
            </a:endParaRPr>
          </a:p>
          <a:p>
            <a:r>
              <a:rPr lang="en-US" sz="2800" dirty="0">
                <a:latin typeface="Calibri Light" panose="020F0302020204030204" pitchFamily="34" charset="0"/>
                <a:ea typeface="Calibri Light" panose="020F0302020204030204" pitchFamily="34" charset="0"/>
                <a:cs typeface="Calibri Light" panose="020F0302020204030204" pitchFamily="34" charset="0"/>
              </a:rPr>
              <a:t>Pipelines can be categorized based on end user usage primarily</a:t>
            </a:r>
          </a:p>
          <a:p>
            <a:r>
              <a:rPr lang="en-SG" sz="2800" i="1" dirty="0">
                <a:latin typeface="Calibri Light" panose="020F0302020204030204" pitchFamily="34" charset="0"/>
                <a:ea typeface="Calibri Light" panose="020F0302020204030204" pitchFamily="34" charset="0"/>
                <a:cs typeface="Calibri Light" panose="020F0302020204030204" pitchFamily="34" charset="0"/>
              </a:rPr>
              <a:t>Power Platform Pipelines – Low Code – Citizen Developer, Pro Dev</a:t>
            </a:r>
          </a:p>
          <a:p>
            <a:endParaRPr lang="en-SG" sz="2800" dirty="0">
              <a:latin typeface="Calibri Light" panose="020F0302020204030204" pitchFamily="34" charset="0"/>
              <a:ea typeface="Calibri Light" panose="020F0302020204030204" pitchFamily="34" charset="0"/>
              <a:cs typeface="Calibri Light" panose="020F0302020204030204" pitchFamily="34" charset="0"/>
            </a:endParaRPr>
          </a:p>
          <a:p>
            <a:pPr marL="342900" indent="-342900">
              <a:buFont typeface="Wingdings" panose="05000000000000000000" pitchFamily="2" charset="2"/>
              <a:buChar char="q"/>
            </a:pPr>
            <a:r>
              <a:rPr lang="en-SG" sz="2800" i="1" dirty="0">
                <a:latin typeface="Calibri Light" panose="020F0302020204030204" pitchFamily="34" charset="0"/>
                <a:ea typeface="Calibri Light" panose="020F0302020204030204" pitchFamily="34" charset="0"/>
                <a:cs typeface="Calibri Light" panose="020F0302020204030204" pitchFamily="34" charset="0"/>
              </a:rPr>
              <a:t>Power Platform Pipelines – Low Code – Citizen Developer, Pro Dev</a:t>
            </a:r>
          </a:p>
          <a:p>
            <a:pPr marL="342900" indent="-342900">
              <a:buFont typeface="Wingdings" panose="05000000000000000000" pitchFamily="2" charset="2"/>
              <a:buChar char="q"/>
            </a:pPr>
            <a:r>
              <a:rPr lang="en-SG" sz="2800" i="1" dirty="0">
                <a:latin typeface="Calibri Light" panose="020F0302020204030204" pitchFamily="34" charset="0"/>
                <a:ea typeface="Calibri Light" panose="020F0302020204030204" pitchFamily="34" charset="0"/>
                <a:cs typeface="Calibri Light" panose="020F0302020204030204" pitchFamily="34" charset="0"/>
              </a:rPr>
              <a:t>CI–CD using Azure DevOps Pipelines – Pro Dev</a:t>
            </a:r>
          </a:p>
        </p:txBody>
      </p:sp>
    </p:spTree>
    <p:extLst>
      <p:ext uri="{BB962C8B-B14F-4D97-AF65-F5344CB8AC3E}">
        <p14:creationId xmlns:p14="http://schemas.microsoft.com/office/powerpoint/2010/main" val="1005462082"/>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black"/>
        <a:ea typeface=""/>
        <a:cs typeface=""/>
      </a:majorFont>
      <a:minorFont>
        <a:latin typeface="segoe ui semi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2CFC21B6-8BBC-574A-806E-E8EDB8082820}" vid="{BA1C1151-6025-B945-B885-F051C4EAC866}"/>
    </a:ext>
  </a:extLst>
</a:theme>
</file>

<file path=ppt/theme/theme2.xml><?xml version="1.0" encoding="utf-8"?>
<a:theme xmlns:a="http://schemas.openxmlformats.org/drawingml/2006/main" name="3_White Template">
  <a:themeElements>
    <a:clrScheme name="Dynamics 2">
      <a:dk1>
        <a:srgbClr val="505050"/>
      </a:dk1>
      <a:lt1>
        <a:sysClr val="window" lastClr="FFFFFF"/>
      </a:lt1>
      <a:dk2>
        <a:srgbClr val="2F2F2F"/>
      </a:dk2>
      <a:lt2>
        <a:srgbClr val="E7E6E6"/>
      </a:lt2>
      <a:accent1>
        <a:srgbClr val="008272"/>
      </a:accent1>
      <a:accent2>
        <a:srgbClr val="30E5D0"/>
      </a:accent2>
      <a:accent3>
        <a:srgbClr val="FEF000"/>
      </a:accent3>
      <a:accent4>
        <a:srgbClr val="3C3C41"/>
      </a:accent4>
      <a:accent5>
        <a:srgbClr val="75757A"/>
      </a:accent5>
      <a:accent6>
        <a:srgbClr val="EBEBEB"/>
      </a:accent6>
      <a:hlink>
        <a:srgbClr val="0563C1"/>
      </a:hlink>
      <a:folHlink>
        <a:srgbClr val="954F72"/>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Teal_Business_2019_01.potx" id="{0AECC4EA-3346-46E2-BB85-48AAB3DFFE0B}" vid="{CCCFA412-7B65-49B7-BBEE-12DA4FA5BD6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CCA57760F1F4E4D9DD99BF2D423C8D5" ma:contentTypeVersion="2" ma:contentTypeDescription="Create a new document." ma:contentTypeScope="" ma:versionID="2f67df5d34b4e5ee5bb87fd16ee752cd">
  <xsd:schema xmlns:xsd="http://www.w3.org/2001/XMLSchema" xmlns:xs="http://www.w3.org/2001/XMLSchema" xmlns:p="http://schemas.microsoft.com/office/2006/metadata/properties" xmlns:ns2="472327bc-eae9-40ba-91fe-40534bdd7f4d" targetNamespace="http://schemas.microsoft.com/office/2006/metadata/properties" ma:root="true" ma:fieldsID="da61a7d0a7b298650e7edc738b35087b" ns2:_="">
    <xsd:import namespace="472327bc-eae9-40ba-91fe-40534bdd7f4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2327bc-eae9-40ba-91fe-40534bdd7f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4B65F85-4D2A-4917-92E4-9B194CB8A7F4}">
  <ds:schemaRefs>
    <ds:schemaRef ds:uri="http://schemas.microsoft.com/sharepoint/v3/contenttype/forms"/>
  </ds:schemaRefs>
</ds:datastoreItem>
</file>

<file path=customXml/itemProps2.xml><?xml version="1.0" encoding="utf-8"?>
<ds:datastoreItem xmlns:ds="http://schemas.openxmlformats.org/officeDocument/2006/customXml" ds:itemID="{40FA8FDD-26F2-4142-9B2D-AE0BF7A8EC9C}">
  <ds:schemaRefs>
    <ds:schemaRef ds:uri="472327bc-eae9-40ba-91fe-40534bdd7f4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A4F6974-3FF7-4AF9-B1EC-A862849A67DD}">
  <ds:schemaRefs>
    <ds:schemaRef ds:uri="472327bc-eae9-40ba-91fe-40534bdd7f4d"/>
    <ds:schemaRef ds:uri="http://purl.org/dc/dcmitype/"/>
    <ds:schemaRef ds:uri="http://schemas.microsoft.com/office/2006/documentManagement/types"/>
    <ds:schemaRef ds:uri="http://purl.org/dc/terms/"/>
    <ds:schemaRef ds:uri="http://schemas.openxmlformats.org/package/2006/metadata/core-properties"/>
    <ds:schemaRef ds:uri="http://schemas.microsoft.com/office/2006/metadata/properties"/>
    <ds:schemaRef ds:uri="http://schemas.microsoft.com/office/infopath/2007/PartnerControl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2672</TotalTime>
  <Words>982</Words>
  <Application>Microsoft Office PowerPoint</Application>
  <PresentationFormat>Widescreen</PresentationFormat>
  <Paragraphs>170</Paragraphs>
  <Slides>19</Slides>
  <Notes>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19</vt:i4>
      </vt:variant>
    </vt:vector>
  </HeadingPairs>
  <TitlesOfParts>
    <vt:vector size="34" baseType="lpstr">
      <vt:lpstr>Aharoni</vt:lpstr>
      <vt:lpstr>-apple-system</vt:lpstr>
      <vt:lpstr>Arial</vt:lpstr>
      <vt:lpstr>Calibri</vt:lpstr>
      <vt:lpstr>Calibri Light</vt:lpstr>
      <vt:lpstr>inherit</vt:lpstr>
      <vt:lpstr>Montserrat</vt:lpstr>
      <vt:lpstr>Montserrat Light</vt:lpstr>
      <vt:lpstr>Segoe UI</vt:lpstr>
      <vt:lpstr>segoe ui black</vt:lpstr>
      <vt:lpstr>Segoe UI Semibold</vt:lpstr>
      <vt:lpstr>Segoe UI Semibold</vt:lpstr>
      <vt:lpstr>Wingdings</vt:lpstr>
      <vt:lpstr>Office Theme</vt:lpstr>
      <vt:lpstr>3_White Template</vt:lpstr>
      <vt:lpstr>PowerPoint Presentation</vt:lpstr>
      <vt:lpstr>PowerPoint Presentation</vt:lpstr>
      <vt:lpstr>      What is ALM?                  </vt:lpstr>
      <vt:lpstr>Basics</vt:lpstr>
      <vt:lpstr>PowerPoint Presentation</vt:lpstr>
      <vt:lpstr>PowerPoint Presentation</vt:lpstr>
      <vt:lpstr>Type of ALM options in Power Platform</vt:lpstr>
      <vt:lpstr>Type of ALM options in Power Platform</vt:lpstr>
      <vt:lpstr>Automation using Power Pipelines in Power Platform</vt:lpstr>
      <vt:lpstr>PowerPoint Presentation</vt:lpstr>
      <vt:lpstr>Power Pipelines    CI-CD Pipelines</vt:lpstr>
      <vt:lpstr>  Managed Environments</vt:lpstr>
      <vt:lpstr>PowerPoint Presentation</vt:lpstr>
      <vt:lpstr>PowerPoint Presentation</vt:lpstr>
      <vt:lpstr>PowerPoint Presentation</vt:lpstr>
      <vt:lpstr>PowerPoint Presentation</vt:lpstr>
      <vt:lpstr>PowerPoint Presentation</vt:lpstr>
      <vt:lpstr> Pros and Cons of using Power Pipelines when compared to Azure DevOps pipelines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 name of User Group and your User Group logo if you have one]</dc:title>
  <dc:creator>Bridget Courneya</dc:creator>
  <cp:lastModifiedBy>Pavan.YARAGANI</cp:lastModifiedBy>
  <cp:revision>118</cp:revision>
  <dcterms:created xsi:type="dcterms:W3CDTF">2019-07-23T21:16:04Z</dcterms:created>
  <dcterms:modified xsi:type="dcterms:W3CDTF">2023-07-15T02:50:36Z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0x0101007CCA57760F1F4E4D9DD99BF2D423C8D5</vt:lpwstr>
  </property>
</Properties>
</file>